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2" r:id="rId3"/>
    <p:sldId id="258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/>
    <p:restoredTop sz="99854" autoAdjust="0"/>
  </p:normalViewPr>
  <p:slideViewPr>
    <p:cSldViewPr snapToGrid="0" snapToObjects="1">
      <p:cViewPr>
        <p:scale>
          <a:sx n="95" d="100"/>
          <a:sy n="95" d="100"/>
        </p:scale>
        <p:origin x="1512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timkinnaird/Desktop/CABG%20access/CABG%20for%20access%20temporal%20analysis%20SVG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timkinnaird/Desktop/CABG%20access/CABG%20for%20access%20temporal%20analysis%20SVG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timkinnaird/Desktop/Research/CABG%20access/CABG%20for%20access%20temporal%20analysi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timkinnaird/Desktop/Research/CABG%20access/Volumes%20analysis/CABG%20for%20access%20temporal%20analysis%20left%20vs%20right%20radi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timkinnaird/Desktop/CABG%20access/CABG%20for%20access%20temporal%20analysis%20SVG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timkinnaird/Desktop/CABG%20access/CABG%20for%20access%20temporal%20analysis%20SVG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Sheet1!$J$1</c:f>
              <c:strCache>
                <c:ptCount val="1"/>
                <c:pt idx="0">
                  <c:v>CABG Hx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Sheet1!$I$2:$I$10</c:f>
              <c:numCache>
                <c:formatCode>General</c:formatCode>
                <c:ptCount val="9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</c:numCache>
            </c:numRef>
          </c:cat>
          <c:val>
            <c:numRef>
              <c:f>Sheet1!$J$2:$J$10</c:f>
              <c:numCache>
                <c:formatCode>General</c:formatCode>
                <c:ptCount val="9"/>
                <c:pt idx="0">
                  <c:v>3092.0</c:v>
                </c:pt>
                <c:pt idx="1">
                  <c:v>4224.0</c:v>
                </c:pt>
                <c:pt idx="2">
                  <c:v>5489.0</c:v>
                </c:pt>
                <c:pt idx="3">
                  <c:v>6613.0</c:v>
                </c:pt>
                <c:pt idx="4">
                  <c:v>6610.0</c:v>
                </c:pt>
                <c:pt idx="5">
                  <c:v>6938.0</c:v>
                </c:pt>
                <c:pt idx="6">
                  <c:v>6894.0</c:v>
                </c:pt>
                <c:pt idx="7">
                  <c:v>7502.0</c:v>
                </c:pt>
                <c:pt idx="8">
                  <c:v>7968.0</c:v>
                </c:pt>
              </c:numCache>
            </c:numRef>
          </c:val>
        </c:ser>
        <c:ser>
          <c:idx val="1"/>
          <c:order val="1"/>
          <c:tx>
            <c:strRef>
              <c:f>Sheet1!$K$1</c:f>
              <c:strCache>
                <c:ptCount val="1"/>
                <c:pt idx="0">
                  <c:v>All PCI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Sheet1!$I$2:$I$10</c:f>
              <c:numCache>
                <c:formatCode>General</c:formatCode>
                <c:ptCount val="9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</c:numCache>
            </c:numRef>
          </c:cat>
          <c:val>
            <c:numRef>
              <c:f>Sheet1!$K$2:$K$10</c:f>
              <c:numCache>
                <c:formatCode>General</c:formatCode>
                <c:ptCount val="9"/>
                <c:pt idx="0">
                  <c:v>40000.0</c:v>
                </c:pt>
                <c:pt idx="1">
                  <c:v>47143.0</c:v>
                </c:pt>
                <c:pt idx="2">
                  <c:v>55475.0</c:v>
                </c:pt>
                <c:pt idx="3">
                  <c:v>63061.0</c:v>
                </c:pt>
                <c:pt idx="4">
                  <c:v>66106.0</c:v>
                </c:pt>
                <c:pt idx="5">
                  <c:v>68933.0</c:v>
                </c:pt>
                <c:pt idx="6">
                  <c:v>72274.0</c:v>
                </c:pt>
                <c:pt idx="7">
                  <c:v>76364.0</c:v>
                </c:pt>
                <c:pt idx="8">
                  <c:v>77765.0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overlap val="100"/>
        <c:axId val="1367622704"/>
        <c:axId val="1371029648"/>
      </c:barChart>
      <c:catAx>
        <c:axId val="136762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371029648"/>
        <c:crosses val="autoZero"/>
        <c:auto val="1"/>
        <c:lblAlgn val="ctr"/>
        <c:lblOffset val="100"/>
        <c:noMultiLvlLbl val="0"/>
      </c:catAx>
      <c:valAx>
        <c:axId val="1371029648"/>
        <c:scaling>
          <c:orientation val="minMax"/>
          <c:max val="90000.0"/>
        </c:scaling>
        <c:delete val="1"/>
        <c:axPos val="l"/>
        <c:numFmt formatCode="General" sourceLinked="1"/>
        <c:majorTickMark val="none"/>
        <c:minorTickMark val="none"/>
        <c:tickLblPos val="nextTo"/>
        <c:crossAx val="1367622704"/>
        <c:crosses val="autoZero"/>
        <c:crossBetween val="between"/>
        <c:majorUnit val="30000.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601108033241"/>
          <c:y val="0.0601851851851852"/>
          <c:w val="0.833184113572055"/>
          <c:h val="0.87962962962963"/>
        </c:manualLayout>
      </c:layout>
      <c:scatterChart>
        <c:scatterStyle val="lineMarker"/>
        <c:varyColors val="0"/>
        <c:ser>
          <c:idx val="0"/>
          <c:order val="0"/>
          <c:spPr>
            <a:ln w="158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Sheet1!$I$2:$I$10</c:f>
              <c:numCache>
                <c:formatCode>General</c:formatCode>
                <c:ptCount val="9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</c:numCache>
            </c:numRef>
          </c:xVal>
          <c:yVal>
            <c:numRef>
              <c:f>Sheet1!$L$2:$L$10</c:f>
              <c:numCache>
                <c:formatCode>0.0000</c:formatCode>
                <c:ptCount val="9"/>
                <c:pt idx="0">
                  <c:v>7.729999999999999</c:v>
                </c:pt>
                <c:pt idx="1">
                  <c:v>8.959972848567126</c:v>
                </c:pt>
                <c:pt idx="2">
                  <c:v>9.89454709328526</c:v>
                </c:pt>
                <c:pt idx="3">
                  <c:v>10.48667163540064</c:v>
                </c:pt>
                <c:pt idx="4">
                  <c:v>9.99909236680483</c:v>
                </c:pt>
                <c:pt idx="5">
                  <c:v>10.06484557468847</c:v>
                </c:pt>
                <c:pt idx="6">
                  <c:v>9.538699947422308</c:v>
                </c:pt>
                <c:pt idx="7">
                  <c:v>9.82400083809125</c:v>
                </c:pt>
                <c:pt idx="8">
                  <c:v>10.24625474185045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5120608"/>
        <c:axId val="1349085328"/>
      </c:scatterChart>
      <c:valAx>
        <c:axId val="1295120608"/>
        <c:scaling>
          <c:orientation val="minMax"/>
          <c:min val="2005.0"/>
        </c:scaling>
        <c:delete val="1"/>
        <c:axPos val="b"/>
        <c:numFmt formatCode="General" sourceLinked="1"/>
        <c:majorTickMark val="none"/>
        <c:minorTickMark val="none"/>
        <c:tickLblPos val="nextTo"/>
        <c:crossAx val="1349085328"/>
        <c:crosses val="autoZero"/>
        <c:crossBetween val="midCat"/>
      </c:valAx>
      <c:valAx>
        <c:axId val="1349085328"/>
        <c:scaling>
          <c:orientation val="minMax"/>
        </c:scaling>
        <c:delete val="1"/>
        <c:axPos val="r"/>
        <c:numFmt formatCode="0" sourceLinked="0"/>
        <c:majorTickMark val="none"/>
        <c:minorTickMark val="none"/>
        <c:tickLblPos val="nextTo"/>
        <c:crossAx val="1295120608"/>
        <c:crosses val="max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Femoral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8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xVal>
            <c:numRef>
              <c:f>Sheet1!$A$2:$A$11</c:f>
              <c:numCache>
                <c:formatCode>General</c:formatCode>
                <c:ptCount val="10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90.8</c:v>
                </c:pt>
                <c:pt idx="1">
                  <c:v>88.6</c:v>
                </c:pt>
                <c:pt idx="2">
                  <c:v>83.1</c:v>
                </c:pt>
                <c:pt idx="3">
                  <c:v>77.7</c:v>
                </c:pt>
                <c:pt idx="4">
                  <c:v>76.5</c:v>
                </c:pt>
                <c:pt idx="5">
                  <c:v>71.5</c:v>
                </c:pt>
                <c:pt idx="6">
                  <c:v>67.7</c:v>
                </c:pt>
                <c:pt idx="7">
                  <c:v>63.7</c:v>
                </c:pt>
                <c:pt idx="8">
                  <c:v>59.3</c:v>
                </c:pt>
                <c:pt idx="9">
                  <c:v>57.6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4852480"/>
        <c:axId val="1297481360"/>
      </c:scatterChart>
      <c:valAx>
        <c:axId val="1014852480"/>
        <c:scaling>
          <c:orientation val="minMax"/>
          <c:max val="2014.0"/>
          <c:min val="2005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1297481360"/>
        <c:crosses val="autoZero"/>
        <c:crossBetween val="midCat"/>
        <c:majorUnit val="1.0"/>
        <c:minorUnit val="1.0"/>
      </c:valAx>
      <c:valAx>
        <c:axId val="129748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1485248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Sheet1!$J$1</c:f>
              <c:strCache>
                <c:ptCount val="1"/>
                <c:pt idx="0">
                  <c:v>Left radial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609695216669345"/>
                  <c:y val="0.0294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43962718945846"/>
                  <c:y val="0.0294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609695216669345"/>
                  <c:y val="-0.038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609695216669345"/>
                  <c:y val="-0.046520000000000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609695216669345"/>
                  <c:y val="-0.046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609695216669345"/>
                  <c:y val="-0.038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xVal>
            <c:numRef>
              <c:f>Sheet1!$A$2:$A$11</c:f>
              <c:numCache>
                <c:formatCode>General</c:formatCode>
                <c:ptCount val="10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</c:numCache>
            </c:numRef>
          </c:xVal>
          <c:yVal>
            <c:numRef>
              <c:f>Sheet1!$J$2:$J$11</c:f>
              <c:numCache>
                <c:formatCode>0.0</c:formatCode>
                <c:ptCount val="10"/>
                <c:pt idx="0">
                  <c:v>1.951046470379567</c:v>
                </c:pt>
                <c:pt idx="1">
                  <c:v>2.657973921765296</c:v>
                </c:pt>
                <c:pt idx="2">
                  <c:v>3.520857252200535</c:v>
                </c:pt>
                <c:pt idx="3">
                  <c:v>4.381161007667032</c:v>
                </c:pt>
                <c:pt idx="4">
                  <c:v>6.428571428571428</c:v>
                </c:pt>
                <c:pt idx="5">
                  <c:v>8.356303496300593</c:v>
                </c:pt>
                <c:pt idx="6">
                  <c:v>10.88536259825004</c:v>
                </c:pt>
                <c:pt idx="7">
                  <c:v>12.3416428279526</c:v>
                </c:pt>
                <c:pt idx="8">
                  <c:v>13.05859626529298</c:v>
                </c:pt>
                <c:pt idx="9">
                  <c:v>14.90978157644824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Sheet1!$K$1</c:f>
              <c:strCache>
                <c:ptCount val="1"/>
                <c:pt idx="0">
                  <c:v>Right radial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chemeClr val="bg1"/>
              </a:solidFill>
              <a:ln w="25400"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xVal>
            <c:numRef>
              <c:f>Sheet1!$A$2:$A$11</c:f>
              <c:numCache>
                <c:formatCode>General</c:formatCode>
                <c:ptCount val="10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</c:numCache>
            </c:numRef>
          </c:xVal>
          <c:yVal>
            <c:numRef>
              <c:f>Sheet1!$K$2:$K$11</c:f>
              <c:numCache>
                <c:formatCode>0.0</c:formatCode>
                <c:ptCount val="10"/>
                <c:pt idx="0">
                  <c:v>7.094714437743876</c:v>
                </c:pt>
                <c:pt idx="1">
                  <c:v>8.87662988966901</c:v>
                </c:pt>
                <c:pt idx="2">
                  <c:v>13.93034825870647</c:v>
                </c:pt>
                <c:pt idx="3">
                  <c:v>18.63558128618369</c:v>
                </c:pt>
                <c:pt idx="4">
                  <c:v>18.27639751552789</c:v>
                </c:pt>
                <c:pt idx="5">
                  <c:v>21.5871173654432</c:v>
                </c:pt>
                <c:pt idx="6">
                  <c:v>24.09906569776064</c:v>
                </c:pt>
                <c:pt idx="7">
                  <c:v>27.4349543658902</c:v>
                </c:pt>
                <c:pt idx="8">
                  <c:v>31.47456535737282</c:v>
                </c:pt>
                <c:pt idx="9">
                  <c:v>32.78727445394104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3117424"/>
        <c:axId val="1367736800"/>
      </c:scatterChart>
      <c:valAx>
        <c:axId val="1023117424"/>
        <c:scaling>
          <c:orientation val="minMax"/>
          <c:max val="2014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1367736800"/>
        <c:crosses val="autoZero"/>
        <c:crossBetween val="midCat"/>
        <c:majorUnit val="2.0"/>
        <c:minorUnit val="1.0"/>
      </c:valAx>
      <c:valAx>
        <c:axId val="1367736800"/>
        <c:scaling>
          <c:orientation val="minMax"/>
          <c:max val="1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2311742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66622069493868"/>
          <c:y val="0.0490842705457882"/>
          <c:w val="0.926675586101226"/>
          <c:h val="0.79273811684286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Sheet1!$B$26</c:f>
              <c:strCache>
                <c:ptCount val="1"/>
                <c:pt idx="0">
                  <c:v>Graft PCI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Sheet1!$A$27:$A$36</c:f>
              <c:numCache>
                <c:formatCode>General</c:formatCode>
                <c:ptCount val="10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</c:numCache>
            </c:numRef>
          </c:cat>
          <c:val>
            <c:numRef>
              <c:f>Sheet1!$B$27:$B$36</c:f>
              <c:numCache>
                <c:formatCode>General</c:formatCode>
                <c:ptCount val="10"/>
                <c:pt idx="0">
                  <c:v>37.7</c:v>
                </c:pt>
                <c:pt idx="1">
                  <c:v>34.8</c:v>
                </c:pt>
                <c:pt idx="2">
                  <c:v>31.1</c:v>
                </c:pt>
                <c:pt idx="3">
                  <c:v>31.8</c:v>
                </c:pt>
                <c:pt idx="4">
                  <c:v>32.4</c:v>
                </c:pt>
                <c:pt idx="5">
                  <c:v>33.2</c:v>
                </c:pt>
                <c:pt idx="6">
                  <c:v>34.1</c:v>
                </c:pt>
                <c:pt idx="7">
                  <c:v>32.4</c:v>
                </c:pt>
                <c:pt idx="8">
                  <c:v>28.5</c:v>
                </c:pt>
                <c:pt idx="9">
                  <c:v>28.0</c:v>
                </c:pt>
              </c:numCache>
            </c:numRef>
          </c:val>
        </c:ser>
        <c:ser>
          <c:idx val="1"/>
          <c:order val="1"/>
          <c:tx>
            <c:strRef>
              <c:f>Sheet1!$C$26</c:f>
              <c:strCache>
                <c:ptCount val="1"/>
                <c:pt idx="0">
                  <c:v>Native Vessel PCI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Sheet1!$A$27:$A$36</c:f>
              <c:numCache>
                <c:formatCode>General</c:formatCode>
                <c:ptCount val="10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</c:numCache>
            </c:numRef>
          </c:cat>
          <c:val>
            <c:numRef>
              <c:f>Sheet1!$C$27:$C$36</c:f>
              <c:numCache>
                <c:formatCode>General</c:formatCode>
                <c:ptCount val="10"/>
                <c:pt idx="0">
                  <c:v>62.3</c:v>
                </c:pt>
                <c:pt idx="1">
                  <c:v>65.2</c:v>
                </c:pt>
                <c:pt idx="2">
                  <c:v>68.9</c:v>
                </c:pt>
                <c:pt idx="3">
                  <c:v>68.2</c:v>
                </c:pt>
                <c:pt idx="4">
                  <c:v>67.6</c:v>
                </c:pt>
                <c:pt idx="5">
                  <c:v>66.8</c:v>
                </c:pt>
                <c:pt idx="6">
                  <c:v>65.9</c:v>
                </c:pt>
                <c:pt idx="7">
                  <c:v>67.6</c:v>
                </c:pt>
                <c:pt idx="8">
                  <c:v>71.5</c:v>
                </c:pt>
                <c:pt idx="9">
                  <c:v>72.0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100"/>
        <c:axId val="1015748576"/>
        <c:axId val="1015330080"/>
      </c:barChart>
      <c:catAx>
        <c:axId val="1015748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15330080"/>
        <c:crosses val="autoZero"/>
        <c:auto val="1"/>
        <c:lblAlgn val="ctr"/>
        <c:lblOffset val="100"/>
        <c:noMultiLvlLbl val="0"/>
      </c:catAx>
      <c:valAx>
        <c:axId val="1015330080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10157485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62557694122611"/>
          <c:y val="0.908045723041586"/>
          <c:w val="0.607200315326068"/>
          <c:h val="0.07115482631416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Graft PCI</c:v>
                </c:pt>
              </c:strCache>
            </c:strRef>
          </c:tx>
          <c:spPr>
            <a:ln w="2222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Sheet1!$A$2:$A$11</c:f>
              <c:numCache>
                <c:formatCode>General</c:formatCode>
                <c:ptCount val="10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91.3</c:v>
                </c:pt>
                <c:pt idx="1">
                  <c:v>91.2</c:v>
                </c:pt>
                <c:pt idx="2">
                  <c:v>86.0</c:v>
                </c:pt>
                <c:pt idx="3">
                  <c:v>81.7</c:v>
                </c:pt>
                <c:pt idx="4">
                  <c:v>78.9</c:v>
                </c:pt>
                <c:pt idx="5">
                  <c:v>75.9</c:v>
                </c:pt>
                <c:pt idx="6">
                  <c:v>73.2</c:v>
                </c:pt>
                <c:pt idx="7">
                  <c:v>70.0</c:v>
                </c:pt>
                <c:pt idx="8">
                  <c:v>63.4</c:v>
                </c:pt>
                <c:pt idx="9">
                  <c:v>61.3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Native Vessel PCI</c:v>
                </c:pt>
              </c:strCache>
            </c:strRef>
          </c:tx>
          <c:spPr>
            <a:ln w="2222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tx1">
                  <a:lumMod val="75000"/>
                  <a:lumOff val="25000"/>
                </a:schemeClr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Sheet1!$A$2:$A$11</c:f>
              <c:numCache>
                <c:formatCode>General</c:formatCode>
                <c:ptCount val="10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</c:numCache>
            </c:numRef>
          </c:xVal>
          <c:yVal>
            <c:numRef>
              <c:f>Sheet1!$D$2:$D$11</c:f>
              <c:numCache>
                <c:formatCode>General</c:formatCode>
                <c:ptCount val="10"/>
                <c:pt idx="0">
                  <c:v>90.3</c:v>
                </c:pt>
                <c:pt idx="1">
                  <c:v>86.7</c:v>
                </c:pt>
                <c:pt idx="2">
                  <c:v>81.2</c:v>
                </c:pt>
                <c:pt idx="3">
                  <c:v>75.9</c:v>
                </c:pt>
                <c:pt idx="4">
                  <c:v>75.4</c:v>
                </c:pt>
                <c:pt idx="5">
                  <c:v>68.6</c:v>
                </c:pt>
                <c:pt idx="6">
                  <c:v>64.6</c:v>
                </c:pt>
                <c:pt idx="7">
                  <c:v>60.8</c:v>
                </c:pt>
                <c:pt idx="8">
                  <c:v>57.7</c:v>
                </c:pt>
                <c:pt idx="9">
                  <c:v>55.9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5544096"/>
        <c:axId val="1015433744"/>
      </c:scatterChart>
      <c:valAx>
        <c:axId val="1055544096"/>
        <c:scaling>
          <c:orientation val="minMax"/>
          <c:max val="2014.0"/>
          <c:min val="2005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15433744"/>
        <c:crosses val="autoZero"/>
        <c:crossBetween val="midCat"/>
        <c:majorUnit val="1.0"/>
      </c:valAx>
      <c:valAx>
        <c:axId val="1015433744"/>
        <c:scaling>
          <c:orientation val="minMax"/>
          <c:min val="4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555440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2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9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0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1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8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0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6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0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DDF1-F85C-AB42-997A-B023C760056C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9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FDDF1-F85C-AB42-997A-B023C760056C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7FDE7-70AA-6F44-B089-D78186E0B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2804" y="5259968"/>
            <a:ext cx="786785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Figure 1 Crude numbers of total PCI and CABG-PCI cases: </a:t>
            </a:r>
            <a:r>
              <a:rPr lang="en-GB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Annual numbers of total PCI (light grey bars), annual numbers of PCI in patients with a CABG history (dark grey bars), p&lt;0.001 for both trends, and percentage of total PCI represented by patients with a CABG history (grey circles), p=0.0485 for trend in </a:t>
            </a:r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England and </a:t>
            </a:r>
            <a:r>
              <a:rPr lang="en-GB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Wales 2005-2014.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18470" y="726462"/>
            <a:ext cx="5925022" cy="4527550"/>
            <a:chOff x="1418470" y="726462"/>
            <a:chExt cx="5925022" cy="4527550"/>
          </a:xfrm>
        </p:grpSpPr>
        <p:graphicFrame>
          <p:nvGraphicFramePr>
            <p:cNvPr id="21" name="Chart 2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66491570"/>
                </p:ext>
              </p:extLst>
            </p:nvPr>
          </p:nvGraphicFramePr>
          <p:xfrm>
            <a:off x="2018116" y="726462"/>
            <a:ext cx="4530461" cy="45275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 rot="16200000">
              <a:off x="641004" y="2522157"/>
              <a:ext cx="18165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Number of PCIs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798325" y="859675"/>
              <a:ext cx="545167" cy="3806161"/>
              <a:chOff x="6507479" y="1032949"/>
              <a:chExt cx="545167" cy="3806161"/>
            </a:xfrm>
          </p:grpSpPr>
          <p:sp>
            <p:nvSpPr>
              <p:cNvPr id="19" name="TextBox 18"/>
              <p:cNvSpPr txBox="1"/>
              <p:nvPr/>
            </p:nvSpPr>
            <p:spPr>
              <a:xfrm rot="16200000">
                <a:off x="5458830" y="2794780"/>
                <a:ext cx="29260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CABG-PCI as a percent of total  PCI 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6592445" y="1032949"/>
                <a:ext cx="0" cy="3708000"/>
              </a:xfrm>
              <a:prstGeom prst="line">
                <a:avLst/>
              </a:prstGeom>
              <a:ln w="9525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6513935" y="2208740"/>
                <a:ext cx="35812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- 8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08906" y="2784360"/>
                <a:ext cx="34000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- 6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511420" y="3397498"/>
                <a:ext cx="34906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- 4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511419" y="3961399"/>
                <a:ext cx="36063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- 2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513439" y="4608278"/>
                <a:ext cx="35079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- 0</a:t>
                </a:r>
                <a:endPara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507479" y="1619014"/>
                <a:ext cx="43403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>
                        <a:lumMod val="50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- 10</a:t>
                </a:r>
                <a:endParaRPr lang="en-US" sz="900" dirty="0">
                  <a:solidFill>
                    <a:schemeClr val="bg1">
                      <a:lumMod val="50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507966" y="1077930"/>
                <a:ext cx="44511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bg1">
                        <a:lumMod val="50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- 12</a:t>
                </a:r>
                <a:endParaRPr lang="en-US" sz="900" dirty="0">
                  <a:solidFill>
                    <a:schemeClr val="bg1">
                      <a:lumMod val="50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464265" y="947694"/>
              <a:ext cx="295200" cy="3609132"/>
              <a:chOff x="6581109" y="1129013"/>
              <a:chExt cx="258858" cy="3609132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6581109" y="1129013"/>
                <a:ext cx="257578" cy="338781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582389" y="4359800"/>
                <a:ext cx="257578" cy="37834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6282863" y="4594221"/>
              <a:ext cx="62038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2014</a:t>
              </a:r>
              <a:endParaRPr 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169517" y="844021"/>
              <a:ext cx="0" cy="370800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2170199" y="4565364"/>
              <a:ext cx="4752000" cy="1013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6308114" y="2455223"/>
              <a:ext cx="62038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83409</a:t>
              </a:r>
              <a:endPara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06510" y="4254335"/>
              <a:ext cx="62038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latin typeface="Century Gothic" charset="0"/>
                  <a:ea typeface="Century Gothic" charset="0"/>
                  <a:cs typeface="Century Gothic" charset="0"/>
                </a:rPr>
                <a:t>8757</a:t>
              </a:r>
              <a:endParaRPr lang="en-US" sz="800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21191" y="1513860"/>
              <a:ext cx="4378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10.5</a:t>
              </a:r>
              <a:endParaRPr 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6148945" y="1429853"/>
              <a:ext cx="493530" cy="127178"/>
            </a:xfrm>
            <a:prstGeom prst="line">
              <a:avLst/>
            </a:prstGeom>
            <a:ln w="15875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6554554" y="1392332"/>
              <a:ext cx="100800" cy="100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0" name="Chart 2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62397215"/>
                </p:ext>
              </p:extLst>
            </p:nvPr>
          </p:nvGraphicFramePr>
          <p:xfrm>
            <a:off x="2172732" y="790361"/>
            <a:ext cx="5148000" cy="40154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1626310" y="2700654"/>
              <a:ext cx="77767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40000 </a:t>
              </a: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-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26310" y="873878"/>
              <a:ext cx="77767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80000 </a:t>
              </a: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-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36853" y="4420812"/>
              <a:ext cx="39286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0 </a:t>
              </a: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-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956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8751" y="1033177"/>
            <a:ext cx="4605010" cy="4020352"/>
            <a:chOff x="226327" y="670108"/>
            <a:chExt cx="4605010" cy="4020352"/>
          </a:xfrm>
        </p:grpSpPr>
        <p:graphicFrame>
          <p:nvGraphicFramePr>
            <p:cNvPr id="2" name="Chart 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84966880"/>
                </p:ext>
              </p:extLst>
            </p:nvPr>
          </p:nvGraphicFramePr>
          <p:xfrm>
            <a:off x="487938" y="670108"/>
            <a:ext cx="4343399" cy="40203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 rot="16200000">
              <a:off x="-1303835" y="2549480"/>
              <a:ext cx="33219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Femoral access percentage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578224" y="5289121"/>
            <a:ext cx="83102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Figure 2 Arterial use for PCI-CABG between 2005 and 2014:</a:t>
            </a:r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GB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A) Temporal change in femoral access use for PCI in patients with prior CABG in </a:t>
            </a:r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England and Wales </a:t>
            </a:r>
            <a:r>
              <a:rPr lang="en-GB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2005-2014 (P&lt;0.001 for trend); B) Temporal </a:t>
            </a:r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change </a:t>
            </a:r>
            <a:r>
              <a:rPr lang="en-GB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in left (closed circles) and right radial (open circles) use </a:t>
            </a:r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for PCI in patients with prior CABG in England and Wales 2005-2014 (P&lt;0.001 </a:t>
            </a:r>
            <a:r>
              <a:rPr lang="en-GB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for both trends, with no significant difference in the comparison between trends).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45460"/>
              </p:ext>
            </p:extLst>
          </p:nvPr>
        </p:nvGraphicFramePr>
        <p:xfrm>
          <a:off x="4723760" y="1033176"/>
          <a:ext cx="4164745" cy="4060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1833" y="661307"/>
            <a:ext cx="520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Century Gothic" charset="0"/>
                <a:ea typeface="Century Gothic" charset="0"/>
                <a:cs typeface="Century Gothic" charset="0"/>
              </a:rPr>
              <a:t>A</a:t>
            </a:r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1516" y="663232"/>
            <a:ext cx="520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Century Gothic" charset="0"/>
                <a:ea typeface="Century Gothic" charset="0"/>
                <a:cs typeface="Century Gothic" charset="0"/>
              </a:rPr>
              <a:t>B</a:t>
            </a:r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02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042406"/>
              </p:ext>
            </p:extLst>
          </p:nvPr>
        </p:nvGraphicFramePr>
        <p:xfrm>
          <a:off x="462264" y="1088019"/>
          <a:ext cx="4329656" cy="4027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1833" y="903353"/>
            <a:ext cx="520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Century Gothic" charset="0"/>
                <a:ea typeface="Century Gothic" charset="0"/>
                <a:cs typeface="Century Gothic" charset="0"/>
              </a:rPr>
              <a:t>A</a:t>
            </a:r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91516" y="905278"/>
            <a:ext cx="520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Century Gothic" charset="0"/>
                <a:ea typeface="Century Gothic" charset="0"/>
                <a:cs typeface="Century Gothic" charset="0"/>
              </a:rPr>
              <a:t>B</a:t>
            </a:r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502385"/>
              </p:ext>
            </p:extLst>
          </p:nvPr>
        </p:nvGraphicFramePr>
        <p:xfrm>
          <a:off x="5151946" y="1088018"/>
          <a:ext cx="3854450" cy="402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-1198704" y="2802847"/>
            <a:ext cx="3321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Graft vs. native vessel PCI percentage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490979" y="2618180"/>
            <a:ext cx="3321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Femoral access percentage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1456" y="5402627"/>
            <a:ext cx="858105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Figure 3 Changes in vessel type and access site over time:</a:t>
            </a:r>
            <a:r>
              <a:rPr lang="en-GB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GB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A) Temporal change in vessel treated in patients with previous CABG (p=0.0125 for </a:t>
            </a:r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trend) in England and Wales </a:t>
            </a:r>
            <a:r>
              <a:rPr lang="en-GB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2005-2014; B) Femoral access use for PCI in graft PCI vs. native vessel PCI over time (p&lt;0.001 for both trends, p&lt;0.001 for graft vs. native PCI for each yearly time point except 2005) </a:t>
            </a:r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in England and Wales </a:t>
            </a:r>
            <a:r>
              <a:rPr lang="en-GB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2005-2014.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9412" y="3252844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1165</a:t>
            </a:r>
            <a:endParaRPr lang="en-US" sz="70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7906" y="3334994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1469</a:t>
            </a:r>
            <a:endParaRPr lang="en-US" sz="7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36378" y="3415191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2142</a:t>
            </a:r>
            <a:endParaRPr lang="en-US" sz="7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36043" y="3459067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2103</a:t>
            </a:r>
            <a:endParaRPr lang="en-US" sz="7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7549" y="3457094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1707</a:t>
            </a:r>
            <a:endParaRPr lang="en-US" sz="7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1810" y="3544549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2271</a:t>
            </a:r>
            <a:endParaRPr lang="en-US" sz="7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35934" y="3554864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2452</a:t>
            </a:r>
            <a:endParaRPr lang="en-US" sz="7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45189" y="3396339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2431</a:t>
            </a:r>
            <a:endParaRPr lang="en-US" sz="7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37654" y="3363347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2351</a:t>
            </a:r>
            <a:endParaRPr lang="en-US" sz="7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35250" y="3392016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2303</a:t>
            </a:r>
            <a:endParaRPr lang="en-US" sz="7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43239" y="3270065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smtClean="0">
                <a:latin typeface="Century Gothic" charset="0"/>
                <a:ea typeface="Century Gothic" charset="0"/>
                <a:cs typeface="Century Gothic" charset="0"/>
              </a:rPr>
              <a:t>4468</a:t>
            </a:r>
            <a:endParaRPr lang="en-US" sz="7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31845" y="3314067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Century Gothic" charset="0"/>
                <a:ea typeface="Century Gothic" charset="0"/>
                <a:cs typeface="Century Gothic" charset="0"/>
              </a:rPr>
              <a:t>3782</a:t>
            </a:r>
            <a:endParaRPr lang="en-US" sz="7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38387" y="3193193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Century Gothic" charset="0"/>
                <a:ea typeface="Century Gothic" charset="0"/>
                <a:cs typeface="Century Gothic" charset="0"/>
              </a:rPr>
              <a:t>2754</a:t>
            </a:r>
            <a:endParaRPr lang="en-US" sz="7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42040" y="3287059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Century Gothic" charset="0"/>
                <a:ea typeface="Century Gothic" charset="0"/>
                <a:cs typeface="Century Gothic" charset="0"/>
              </a:rPr>
              <a:t>4510</a:t>
            </a:r>
            <a:endParaRPr lang="en-US" sz="7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58604" y="4156942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2452</a:t>
            </a:r>
            <a:endParaRPr lang="en-US" sz="7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11004" y="4309342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2452</a:t>
            </a:r>
            <a:endParaRPr lang="en-US" sz="7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7921" y="3105527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Century Gothic" charset="0"/>
                <a:ea typeface="Century Gothic" charset="0"/>
                <a:cs typeface="Century Gothic" charset="0"/>
              </a:rPr>
              <a:t>1926</a:t>
            </a:r>
            <a:endParaRPr lang="en-US" sz="7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40902" y="3247591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Century Gothic" charset="0"/>
                <a:ea typeface="Century Gothic" charset="0"/>
                <a:cs typeface="Century Gothic" charset="0"/>
              </a:rPr>
              <a:t>4635</a:t>
            </a:r>
            <a:endParaRPr lang="en-US" sz="7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38565" y="3219075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smtClean="0">
                <a:latin typeface="Century Gothic" charset="0"/>
                <a:ea typeface="Century Gothic" charset="0"/>
                <a:cs typeface="Century Gothic" charset="0"/>
              </a:rPr>
              <a:t>4533</a:t>
            </a:r>
            <a:endParaRPr lang="en-US" sz="7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46566" y="3416439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Century Gothic" charset="0"/>
                <a:ea typeface="Century Gothic" charset="0"/>
                <a:cs typeface="Century Gothic" charset="0"/>
              </a:rPr>
              <a:t>6305</a:t>
            </a:r>
            <a:endParaRPr lang="en-US" sz="7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42382" y="3407990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Century Gothic" charset="0"/>
                <a:ea typeface="Century Gothic" charset="0"/>
                <a:cs typeface="Century Gothic" charset="0"/>
              </a:rPr>
              <a:t>5697</a:t>
            </a:r>
            <a:endParaRPr lang="en-US" sz="7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48255" y="3256640"/>
            <a:ext cx="3886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Century Gothic" charset="0"/>
                <a:ea typeface="Century Gothic" charset="0"/>
                <a:cs typeface="Century Gothic" charset="0"/>
              </a:rPr>
              <a:t>5071</a:t>
            </a:r>
            <a:endParaRPr lang="en-US" sz="7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71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1704383" y="722097"/>
            <a:ext cx="6638583" cy="4546514"/>
            <a:chOff x="1300973" y="1085166"/>
            <a:chExt cx="6638583" cy="454651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792225" y="1552535"/>
              <a:ext cx="0" cy="338040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1539435" y="1543238"/>
              <a:ext cx="561206" cy="3446589"/>
              <a:chOff x="1539435" y="1543238"/>
              <a:chExt cx="561206" cy="3446589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566332" y="1543238"/>
                <a:ext cx="5208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6 –</a:t>
                </a:r>
              </a:p>
              <a:p>
                <a:endPara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566323" y="2625359"/>
                <a:ext cx="5208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4 </a:t>
                </a:r>
                <a:r>
                  <a:rPr lang="en-US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–</a:t>
                </a:r>
              </a:p>
              <a:p>
                <a:endPara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579781" y="3692161"/>
                <a:ext cx="5208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2 </a:t>
                </a:r>
                <a:r>
                  <a:rPr lang="en-US" sz="10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–</a:t>
                </a:r>
              </a:p>
              <a:p>
                <a:endPara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539435" y="4712828"/>
                <a:ext cx="4051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rPr>
                  <a:t>0</a:t>
                </a:r>
              </a:p>
            </p:txBody>
          </p:sp>
        </p:grpSp>
        <p:cxnSp>
          <p:nvCxnSpPr>
            <p:cNvPr id="5" name="Straight Connector 4"/>
            <p:cNvCxnSpPr/>
            <p:nvPr/>
          </p:nvCxnSpPr>
          <p:spPr>
            <a:xfrm flipH="1">
              <a:off x="1791863" y="4861367"/>
              <a:ext cx="4759200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62336" y="4882982"/>
              <a:ext cx="511600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0         1         2         3         4         5         6         7         8         9        10       11       12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683614" y="4768788"/>
              <a:ext cx="545167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I            I             I            I             I            I            I             I            I             I            I            I             I </a:t>
              </a:r>
              <a:endPara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-431746" y="2817885"/>
              <a:ext cx="3727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Cumulative incidence (%)</a:t>
              </a:r>
              <a:endParaRPr lang="en-US" sz="11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19779" y="5323903"/>
              <a:ext cx="63197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 7553        7494        </a:t>
              </a:r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7475       7459       7438        7412       7396        7383       7372       7353       7340        7232       </a:t>
              </a:r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7312</a:t>
              </a:r>
            </a:p>
            <a:p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11881      </a:t>
              </a:r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11736      11700     11654     11616     11570      11524      11493     11451     11420     11397      11366     11343</a:t>
              </a:r>
              <a:endParaRPr 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72474" y="5033658"/>
              <a:ext cx="11011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Months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793505" y="2637848"/>
              <a:ext cx="4682191" cy="2219902"/>
              <a:chOff x="2559984" y="2637848"/>
              <a:chExt cx="4682191" cy="2219902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2565400" y="2637848"/>
                <a:ext cx="4673600" cy="2210377"/>
                <a:chOff x="2565400" y="2637848"/>
                <a:chExt cx="4673600" cy="2210377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565400" y="3618804"/>
                  <a:ext cx="1997075" cy="1229421"/>
                  <a:chOff x="2565400" y="3618804"/>
                  <a:chExt cx="1997075" cy="1229421"/>
                </a:xfrm>
              </p:grpSpPr>
              <p:sp>
                <p:nvSpPr>
                  <p:cNvPr id="18" name="Freeform 17"/>
                  <p:cNvSpPr/>
                  <p:nvPr/>
                </p:nvSpPr>
                <p:spPr>
                  <a:xfrm>
                    <a:off x="2565400" y="4486231"/>
                    <a:ext cx="206375" cy="361994"/>
                  </a:xfrm>
                  <a:custGeom>
                    <a:avLst/>
                    <a:gdLst>
                      <a:gd name="connsiteX0" fmla="*/ 0 w 206375"/>
                      <a:gd name="connsiteY0" fmla="*/ 361994 h 361994"/>
                      <a:gd name="connsiteX1" fmla="*/ 3175 w 206375"/>
                      <a:gd name="connsiteY1" fmla="*/ 349294 h 361994"/>
                      <a:gd name="connsiteX2" fmla="*/ 6350 w 206375"/>
                      <a:gd name="connsiteY2" fmla="*/ 304844 h 361994"/>
                      <a:gd name="connsiteX3" fmla="*/ 25400 w 206375"/>
                      <a:gd name="connsiteY3" fmla="*/ 301669 h 361994"/>
                      <a:gd name="connsiteX4" fmla="*/ 28575 w 206375"/>
                      <a:gd name="connsiteY4" fmla="*/ 250869 h 361994"/>
                      <a:gd name="connsiteX5" fmla="*/ 41275 w 206375"/>
                      <a:gd name="connsiteY5" fmla="*/ 247694 h 361994"/>
                      <a:gd name="connsiteX6" fmla="*/ 38100 w 206375"/>
                      <a:gd name="connsiteY6" fmla="*/ 212769 h 361994"/>
                      <a:gd name="connsiteX7" fmla="*/ 41275 w 206375"/>
                      <a:gd name="connsiteY7" fmla="*/ 196894 h 361994"/>
                      <a:gd name="connsiteX8" fmla="*/ 44450 w 206375"/>
                      <a:gd name="connsiteY8" fmla="*/ 187369 h 361994"/>
                      <a:gd name="connsiteX9" fmla="*/ 53975 w 206375"/>
                      <a:gd name="connsiteY9" fmla="*/ 184194 h 361994"/>
                      <a:gd name="connsiteX10" fmla="*/ 60325 w 206375"/>
                      <a:gd name="connsiteY10" fmla="*/ 174669 h 361994"/>
                      <a:gd name="connsiteX11" fmla="*/ 73025 w 206375"/>
                      <a:gd name="connsiteY11" fmla="*/ 171494 h 361994"/>
                      <a:gd name="connsiteX12" fmla="*/ 69850 w 206375"/>
                      <a:gd name="connsiteY12" fmla="*/ 149269 h 361994"/>
                      <a:gd name="connsiteX13" fmla="*/ 73025 w 206375"/>
                      <a:gd name="connsiteY13" fmla="*/ 136569 h 361994"/>
                      <a:gd name="connsiteX14" fmla="*/ 82550 w 206375"/>
                      <a:gd name="connsiteY14" fmla="*/ 133394 h 361994"/>
                      <a:gd name="connsiteX15" fmla="*/ 85725 w 206375"/>
                      <a:gd name="connsiteY15" fmla="*/ 120694 h 361994"/>
                      <a:gd name="connsiteX16" fmla="*/ 92075 w 206375"/>
                      <a:gd name="connsiteY16" fmla="*/ 111169 h 361994"/>
                      <a:gd name="connsiteX17" fmla="*/ 95250 w 206375"/>
                      <a:gd name="connsiteY17" fmla="*/ 98469 h 361994"/>
                      <a:gd name="connsiteX18" fmla="*/ 104775 w 206375"/>
                      <a:gd name="connsiteY18" fmla="*/ 95294 h 361994"/>
                      <a:gd name="connsiteX19" fmla="*/ 114300 w 206375"/>
                      <a:gd name="connsiteY19" fmla="*/ 88944 h 361994"/>
                      <a:gd name="connsiteX20" fmla="*/ 117475 w 206375"/>
                      <a:gd name="connsiteY20" fmla="*/ 79419 h 361994"/>
                      <a:gd name="connsiteX21" fmla="*/ 127000 w 206375"/>
                      <a:gd name="connsiteY21" fmla="*/ 76244 h 361994"/>
                      <a:gd name="connsiteX22" fmla="*/ 136525 w 206375"/>
                      <a:gd name="connsiteY22" fmla="*/ 69894 h 361994"/>
                      <a:gd name="connsiteX23" fmla="*/ 142875 w 206375"/>
                      <a:gd name="connsiteY23" fmla="*/ 50844 h 361994"/>
                      <a:gd name="connsiteX24" fmla="*/ 152400 w 206375"/>
                      <a:gd name="connsiteY24" fmla="*/ 31794 h 361994"/>
                      <a:gd name="connsiteX25" fmla="*/ 161925 w 206375"/>
                      <a:gd name="connsiteY25" fmla="*/ 28619 h 361994"/>
                      <a:gd name="connsiteX26" fmla="*/ 171450 w 206375"/>
                      <a:gd name="connsiteY26" fmla="*/ 9569 h 361994"/>
                      <a:gd name="connsiteX27" fmla="*/ 190500 w 206375"/>
                      <a:gd name="connsiteY27" fmla="*/ 3219 h 361994"/>
                      <a:gd name="connsiteX28" fmla="*/ 206375 w 206375"/>
                      <a:gd name="connsiteY28" fmla="*/ 44 h 3619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206375" h="361994">
                        <a:moveTo>
                          <a:pt x="0" y="361994"/>
                        </a:moveTo>
                        <a:cubicBezTo>
                          <a:pt x="1058" y="357761"/>
                          <a:pt x="2693" y="353631"/>
                          <a:pt x="3175" y="349294"/>
                        </a:cubicBezTo>
                        <a:cubicBezTo>
                          <a:pt x="4815" y="334530"/>
                          <a:pt x="68" y="318305"/>
                          <a:pt x="6350" y="304844"/>
                        </a:cubicBezTo>
                        <a:cubicBezTo>
                          <a:pt x="9072" y="299010"/>
                          <a:pt x="19050" y="302727"/>
                          <a:pt x="25400" y="301669"/>
                        </a:cubicBezTo>
                        <a:cubicBezTo>
                          <a:pt x="26458" y="284736"/>
                          <a:pt x="23788" y="267146"/>
                          <a:pt x="28575" y="250869"/>
                        </a:cubicBezTo>
                        <a:cubicBezTo>
                          <a:pt x="29806" y="246683"/>
                          <a:pt x="40217" y="251927"/>
                          <a:pt x="41275" y="247694"/>
                        </a:cubicBezTo>
                        <a:cubicBezTo>
                          <a:pt x="44110" y="236353"/>
                          <a:pt x="39158" y="224411"/>
                          <a:pt x="38100" y="212769"/>
                        </a:cubicBezTo>
                        <a:cubicBezTo>
                          <a:pt x="39158" y="207477"/>
                          <a:pt x="39966" y="202129"/>
                          <a:pt x="41275" y="196894"/>
                        </a:cubicBezTo>
                        <a:cubicBezTo>
                          <a:pt x="42087" y="193647"/>
                          <a:pt x="42083" y="189736"/>
                          <a:pt x="44450" y="187369"/>
                        </a:cubicBezTo>
                        <a:cubicBezTo>
                          <a:pt x="46817" y="185002"/>
                          <a:pt x="50800" y="185252"/>
                          <a:pt x="53975" y="184194"/>
                        </a:cubicBezTo>
                        <a:cubicBezTo>
                          <a:pt x="56092" y="181019"/>
                          <a:pt x="57150" y="176786"/>
                          <a:pt x="60325" y="174669"/>
                        </a:cubicBezTo>
                        <a:cubicBezTo>
                          <a:pt x="63956" y="172248"/>
                          <a:pt x="71493" y="175580"/>
                          <a:pt x="73025" y="171494"/>
                        </a:cubicBezTo>
                        <a:cubicBezTo>
                          <a:pt x="75653" y="164487"/>
                          <a:pt x="70908" y="156677"/>
                          <a:pt x="69850" y="149269"/>
                        </a:cubicBezTo>
                        <a:cubicBezTo>
                          <a:pt x="70908" y="145036"/>
                          <a:pt x="70299" y="139976"/>
                          <a:pt x="73025" y="136569"/>
                        </a:cubicBezTo>
                        <a:cubicBezTo>
                          <a:pt x="75116" y="133956"/>
                          <a:pt x="80459" y="136007"/>
                          <a:pt x="82550" y="133394"/>
                        </a:cubicBezTo>
                        <a:cubicBezTo>
                          <a:pt x="85276" y="129987"/>
                          <a:pt x="84006" y="124705"/>
                          <a:pt x="85725" y="120694"/>
                        </a:cubicBezTo>
                        <a:cubicBezTo>
                          <a:pt x="87228" y="117187"/>
                          <a:pt x="89958" y="114344"/>
                          <a:pt x="92075" y="111169"/>
                        </a:cubicBezTo>
                        <a:cubicBezTo>
                          <a:pt x="93133" y="106936"/>
                          <a:pt x="92524" y="101876"/>
                          <a:pt x="95250" y="98469"/>
                        </a:cubicBezTo>
                        <a:cubicBezTo>
                          <a:pt x="97341" y="95856"/>
                          <a:pt x="101782" y="96791"/>
                          <a:pt x="104775" y="95294"/>
                        </a:cubicBezTo>
                        <a:cubicBezTo>
                          <a:pt x="108188" y="93587"/>
                          <a:pt x="111125" y="91061"/>
                          <a:pt x="114300" y="88944"/>
                        </a:cubicBezTo>
                        <a:cubicBezTo>
                          <a:pt x="115358" y="85769"/>
                          <a:pt x="115108" y="81786"/>
                          <a:pt x="117475" y="79419"/>
                        </a:cubicBezTo>
                        <a:cubicBezTo>
                          <a:pt x="119842" y="77052"/>
                          <a:pt x="124007" y="77741"/>
                          <a:pt x="127000" y="76244"/>
                        </a:cubicBezTo>
                        <a:cubicBezTo>
                          <a:pt x="130413" y="74537"/>
                          <a:pt x="133350" y="72011"/>
                          <a:pt x="136525" y="69894"/>
                        </a:cubicBezTo>
                        <a:lnTo>
                          <a:pt x="142875" y="50844"/>
                        </a:lnTo>
                        <a:cubicBezTo>
                          <a:pt x="144967" y="44569"/>
                          <a:pt x="146805" y="36270"/>
                          <a:pt x="152400" y="31794"/>
                        </a:cubicBezTo>
                        <a:cubicBezTo>
                          <a:pt x="155013" y="29703"/>
                          <a:pt x="158750" y="29677"/>
                          <a:pt x="161925" y="28619"/>
                        </a:cubicBezTo>
                        <a:cubicBezTo>
                          <a:pt x="163655" y="23429"/>
                          <a:pt x="166267" y="12808"/>
                          <a:pt x="171450" y="9569"/>
                        </a:cubicBezTo>
                        <a:cubicBezTo>
                          <a:pt x="177126" y="6021"/>
                          <a:pt x="184150" y="5336"/>
                          <a:pt x="190500" y="3219"/>
                        </a:cubicBezTo>
                        <a:cubicBezTo>
                          <a:pt x="202033" y="-625"/>
                          <a:pt x="196678" y="44"/>
                          <a:pt x="206375" y="44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  <p:sp>
                <p:nvSpPr>
                  <p:cNvPr id="19" name="Freeform 18"/>
                  <p:cNvSpPr/>
                  <p:nvPr/>
                </p:nvSpPr>
                <p:spPr>
                  <a:xfrm>
                    <a:off x="2762250" y="3618804"/>
                    <a:ext cx="1800225" cy="870646"/>
                  </a:xfrm>
                  <a:custGeom>
                    <a:avLst/>
                    <a:gdLst>
                      <a:gd name="connsiteX0" fmla="*/ 0 w 1800225"/>
                      <a:gd name="connsiteY0" fmla="*/ 870646 h 870646"/>
                      <a:gd name="connsiteX1" fmla="*/ 9525 w 1800225"/>
                      <a:gd name="connsiteY1" fmla="*/ 857946 h 870646"/>
                      <a:gd name="connsiteX2" fmla="*/ 19050 w 1800225"/>
                      <a:gd name="connsiteY2" fmla="*/ 854771 h 870646"/>
                      <a:gd name="connsiteX3" fmla="*/ 22225 w 1800225"/>
                      <a:gd name="connsiteY3" fmla="*/ 845246 h 870646"/>
                      <a:gd name="connsiteX4" fmla="*/ 28575 w 1800225"/>
                      <a:gd name="connsiteY4" fmla="*/ 835721 h 870646"/>
                      <a:gd name="connsiteX5" fmla="*/ 31750 w 1800225"/>
                      <a:gd name="connsiteY5" fmla="*/ 823021 h 870646"/>
                      <a:gd name="connsiteX6" fmla="*/ 50800 w 1800225"/>
                      <a:gd name="connsiteY6" fmla="*/ 813496 h 870646"/>
                      <a:gd name="connsiteX7" fmla="*/ 60325 w 1800225"/>
                      <a:gd name="connsiteY7" fmla="*/ 807146 h 870646"/>
                      <a:gd name="connsiteX8" fmla="*/ 63500 w 1800225"/>
                      <a:gd name="connsiteY8" fmla="*/ 797621 h 870646"/>
                      <a:gd name="connsiteX9" fmla="*/ 79375 w 1800225"/>
                      <a:gd name="connsiteY9" fmla="*/ 794446 h 870646"/>
                      <a:gd name="connsiteX10" fmla="*/ 88900 w 1800225"/>
                      <a:gd name="connsiteY10" fmla="*/ 791271 h 870646"/>
                      <a:gd name="connsiteX11" fmla="*/ 95250 w 1800225"/>
                      <a:gd name="connsiteY11" fmla="*/ 781746 h 870646"/>
                      <a:gd name="connsiteX12" fmla="*/ 107950 w 1800225"/>
                      <a:gd name="connsiteY12" fmla="*/ 778571 h 870646"/>
                      <a:gd name="connsiteX13" fmla="*/ 117475 w 1800225"/>
                      <a:gd name="connsiteY13" fmla="*/ 775396 h 870646"/>
                      <a:gd name="connsiteX14" fmla="*/ 123825 w 1800225"/>
                      <a:gd name="connsiteY14" fmla="*/ 765871 h 870646"/>
                      <a:gd name="connsiteX15" fmla="*/ 142875 w 1800225"/>
                      <a:gd name="connsiteY15" fmla="*/ 759521 h 870646"/>
                      <a:gd name="connsiteX16" fmla="*/ 152400 w 1800225"/>
                      <a:gd name="connsiteY16" fmla="*/ 753171 h 870646"/>
                      <a:gd name="connsiteX17" fmla="*/ 171450 w 1800225"/>
                      <a:gd name="connsiteY17" fmla="*/ 740471 h 870646"/>
                      <a:gd name="connsiteX18" fmla="*/ 174625 w 1800225"/>
                      <a:gd name="connsiteY18" fmla="*/ 727771 h 870646"/>
                      <a:gd name="connsiteX19" fmla="*/ 184150 w 1800225"/>
                      <a:gd name="connsiteY19" fmla="*/ 730946 h 870646"/>
                      <a:gd name="connsiteX20" fmla="*/ 203200 w 1800225"/>
                      <a:gd name="connsiteY20" fmla="*/ 721421 h 870646"/>
                      <a:gd name="connsiteX21" fmla="*/ 206375 w 1800225"/>
                      <a:gd name="connsiteY21" fmla="*/ 711896 h 870646"/>
                      <a:gd name="connsiteX22" fmla="*/ 215900 w 1800225"/>
                      <a:gd name="connsiteY22" fmla="*/ 715071 h 870646"/>
                      <a:gd name="connsiteX23" fmla="*/ 244475 w 1800225"/>
                      <a:gd name="connsiteY23" fmla="*/ 711896 h 870646"/>
                      <a:gd name="connsiteX24" fmla="*/ 247650 w 1800225"/>
                      <a:gd name="connsiteY24" fmla="*/ 702371 h 870646"/>
                      <a:gd name="connsiteX25" fmla="*/ 260350 w 1800225"/>
                      <a:gd name="connsiteY25" fmla="*/ 699196 h 870646"/>
                      <a:gd name="connsiteX26" fmla="*/ 269875 w 1800225"/>
                      <a:gd name="connsiteY26" fmla="*/ 692846 h 870646"/>
                      <a:gd name="connsiteX27" fmla="*/ 285750 w 1800225"/>
                      <a:gd name="connsiteY27" fmla="*/ 686496 h 870646"/>
                      <a:gd name="connsiteX28" fmla="*/ 295275 w 1800225"/>
                      <a:gd name="connsiteY28" fmla="*/ 683321 h 870646"/>
                      <a:gd name="connsiteX29" fmla="*/ 320675 w 1800225"/>
                      <a:gd name="connsiteY29" fmla="*/ 683321 h 870646"/>
                      <a:gd name="connsiteX30" fmla="*/ 323850 w 1800225"/>
                      <a:gd name="connsiteY30" fmla="*/ 670621 h 870646"/>
                      <a:gd name="connsiteX31" fmla="*/ 336550 w 1800225"/>
                      <a:gd name="connsiteY31" fmla="*/ 657921 h 870646"/>
                      <a:gd name="connsiteX32" fmla="*/ 406400 w 1800225"/>
                      <a:gd name="connsiteY32" fmla="*/ 661096 h 870646"/>
                      <a:gd name="connsiteX33" fmla="*/ 422275 w 1800225"/>
                      <a:gd name="connsiteY33" fmla="*/ 645221 h 870646"/>
                      <a:gd name="connsiteX34" fmla="*/ 431800 w 1800225"/>
                      <a:gd name="connsiteY34" fmla="*/ 648396 h 870646"/>
                      <a:gd name="connsiteX35" fmla="*/ 444500 w 1800225"/>
                      <a:gd name="connsiteY35" fmla="*/ 645221 h 870646"/>
                      <a:gd name="connsiteX36" fmla="*/ 447675 w 1800225"/>
                      <a:gd name="connsiteY36" fmla="*/ 635696 h 870646"/>
                      <a:gd name="connsiteX37" fmla="*/ 457200 w 1800225"/>
                      <a:gd name="connsiteY37" fmla="*/ 632521 h 870646"/>
                      <a:gd name="connsiteX38" fmla="*/ 466725 w 1800225"/>
                      <a:gd name="connsiteY38" fmla="*/ 626171 h 870646"/>
                      <a:gd name="connsiteX39" fmla="*/ 504825 w 1800225"/>
                      <a:gd name="connsiteY39" fmla="*/ 622996 h 870646"/>
                      <a:gd name="connsiteX40" fmla="*/ 546100 w 1800225"/>
                      <a:gd name="connsiteY40" fmla="*/ 610296 h 870646"/>
                      <a:gd name="connsiteX41" fmla="*/ 549275 w 1800225"/>
                      <a:gd name="connsiteY41" fmla="*/ 600771 h 870646"/>
                      <a:gd name="connsiteX42" fmla="*/ 581025 w 1800225"/>
                      <a:gd name="connsiteY42" fmla="*/ 597596 h 870646"/>
                      <a:gd name="connsiteX43" fmla="*/ 584200 w 1800225"/>
                      <a:gd name="connsiteY43" fmla="*/ 565846 h 870646"/>
                      <a:gd name="connsiteX44" fmla="*/ 600075 w 1800225"/>
                      <a:gd name="connsiteY44" fmla="*/ 569021 h 870646"/>
                      <a:gd name="connsiteX45" fmla="*/ 606425 w 1800225"/>
                      <a:gd name="connsiteY45" fmla="*/ 559496 h 870646"/>
                      <a:gd name="connsiteX46" fmla="*/ 644525 w 1800225"/>
                      <a:gd name="connsiteY46" fmla="*/ 562671 h 870646"/>
                      <a:gd name="connsiteX47" fmla="*/ 663575 w 1800225"/>
                      <a:gd name="connsiteY47" fmla="*/ 565846 h 870646"/>
                      <a:gd name="connsiteX48" fmla="*/ 688975 w 1800225"/>
                      <a:gd name="connsiteY48" fmla="*/ 562671 h 870646"/>
                      <a:gd name="connsiteX49" fmla="*/ 708025 w 1800225"/>
                      <a:gd name="connsiteY49" fmla="*/ 556321 h 870646"/>
                      <a:gd name="connsiteX50" fmla="*/ 727075 w 1800225"/>
                      <a:gd name="connsiteY50" fmla="*/ 540446 h 870646"/>
                      <a:gd name="connsiteX51" fmla="*/ 730250 w 1800225"/>
                      <a:gd name="connsiteY51" fmla="*/ 530921 h 870646"/>
                      <a:gd name="connsiteX52" fmla="*/ 749300 w 1800225"/>
                      <a:gd name="connsiteY52" fmla="*/ 524571 h 870646"/>
                      <a:gd name="connsiteX53" fmla="*/ 771525 w 1800225"/>
                      <a:gd name="connsiteY53" fmla="*/ 502346 h 870646"/>
                      <a:gd name="connsiteX54" fmla="*/ 787400 w 1800225"/>
                      <a:gd name="connsiteY54" fmla="*/ 486471 h 870646"/>
                      <a:gd name="connsiteX55" fmla="*/ 796925 w 1800225"/>
                      <a:gd name="connsiteY55" fmla="*/ 483296 h 870646"/>
                      <a:gd name="connsiteX56" fmla="*/ 815975 w 1800225"/>
                      <a:gd name="connsiteY56" fmla="*/ 470596 h 870646"/>
                      <a:gd name="connsiteX57" fmla="*/ 825500 w 1800225"/>
                      <a:gd name="connsiteY57" fmla="*/ 473771 h 870646"/>
                      <a:gd name="connsiteX58" fmla="*/ 844550 w 1800225"/>
                      <a:gd name="connsiteY58" fmla="*/ 461071 h 870646"/>
                      <a:gd name="connsiteX59" fmla="*/ 863600 w 1800225"/>
                      <a:gd name="connsiteY59" fmla="*/ 451546 h 870646"/>
                      <a:gd name="connsiteX60" fmla="*/ 873125 w 1800225"/>
                      <a:gd name="connsiteY60" fmla="*/ 454721 h 870646"/>
                      <a:gd name="connsiteX61" fmla="*/ 889000 w 1800225"/>
                      <a:gd name="connsiteY61" fmla="*/ 442021 h 870646"/>
                      <a:gd name="connsiteX62" fmla="*/ 898525 w 1800225"/>
                      <a:gd name="connsiteY62" fmla="*/ 435671 h 870646"/>
                      <a:gd name="connsiteX63" fmla="*/ 923925 w 1800225"/>
                      <a:gd name="connsiteY63" fmla="*/ 422971 h 870646"/>
                      <a:gd name="connsiteX64" fmla="*/ 930275 w 1800225"/>
                      <a:gd name="connsiteY64" fmla="*/ 413446 h 870646"/>
                      <a:gd name="connsiteX65" fmla="*/ 949325 w 1800225"/>
                      <a:gd name="connsiteY65" fmla="*/ 410271 h 870646"/>
                      <a:gd name="connsiteX66" fmla="*/ 958850 w 1800225"/>
                      <a:gd name="connsiteY66" fmla="*/ 407096 h 870646"/>
                      <a:gd name="connsiteX67" fmla="*/ 968375 w 1800225"/>
                      <a:gd name="connsiteY67" fmla="*/ 397571 h 870646"/>
                      <a:gd name="connsiteX68" fmla="*/ 977900 w 1800225"/>
                      <a:gd name="connsiteY68" fmla="*/ 394396 h 870646"/>
                      <a:gd name="connsiteX69" fmla="*/ 990600 w 1800225"/>
                      <a:gd name="connsiteY69" fmla="*/ 375346 h 870646"/>
                      <a:gd name="connsiteX70" fmla="*/ 996950 w 1800225"/>
                      <a:gd name="connsiteY70" fmla="*/ 365821 h 870646"/>
                      <a:gd name="connsiteX71" fmla="*/ 1006475 w 1800225"/>
                      <a:gd name="connsiteY71" fmla="*/ 362646 h 870646"/>
                      <a:gd name="connsiteX72" fmla="*/ 1012825 w 1800225"/>
                      <a:gd name="connsiteY72" fmla="*/ 343596 h 870646"/>
                      <a:gd name="connsiteX73" fmla="*/ 1019175 w 1800225"/>
                      <a:gd name="connsiteY73" fmla="*/ 334071 h 870646"/>
                      <a:gd name="connsiteX74" fmla="*/ 1060450 w 1800225"/>
                      <a:gd name="connsiteY74" fmla="*/ 330896 h 870646"/>
                      <a:gd name="connsiteX75" fmla="*/ 1063625 w 1800225"/>
                      <a:gd name="connsiteY75" fmla="*/ 318196 h 870646"/>
                      <a:gd name="connsiteX76" fmla="*/ 1073150 w 1800225"/>
                      <a:gd name="connsiteY76" fmla="*/ 321371 h 870646"/>
                      <a:gd name="connsiteX77" fmla="*/ 1082675 w 1800225"/>
                      <a:gd name="connsiteY77" fmla="*/ 315021 h 870646"/>
                      <a:gd name="connsiteX78" fmla="*/ 1111250 w 1800225"/>
                      <a:gd name="connsiteY78" fmla="*/ 302321 h 870646"/>
                      <a:gd name="connsiteX79" fmla="*/ 1120775 w 1800225"/>
                      <a:gd name="connsiteY79" fmla="*/ 292796 h 870646"/>
                      <a:gd name="connsiteX80" fmla="*/ 1219200 w 1800225"/>
                      <a:gd name="connsiteY80" fmla="*/ 292796 h 870646"/>
                      <a:gd name="connsiteX81" fmla="*/ 1222375 w 1800225"/>
                      <a:gd name="connsiteY81" fmla="*/ 283271 h 870646"/>
                      <a:gd name="connsiteX82" fmla="*/ 1260475 w 1800225"/>
                      <a:gd name="connsiteY82" fmla="*/ 283271 h 870646"/>
                      <a:gd name="connsiteX83" fmla="*/ 1263650 w 1800225"/>
                      <a:gd name="connsiteY83" fmla="*/ 270571 h 870646"/>
                      <a:gd name="connsiteX84" fmla="*/ 1273175 w 1800225"/>
                      <a:gd name="connsiteY84" fmla="*/ 273746 h 870646"/>
                      <a:gd name="connsiteX85" fmla="*/ 1292225 w 1800225"/>
                      <a:gd name="connsiteY85" fmla="*/ 267396 h 870646"/>
                      <a:gd name="connsiteX86" fmla="*/ 1298575 w 1800225"/>
                      <a:gd name="connsiteY86" fmla="*/ 257871 h 870646"/>
                      <a:gd name="connsiteX87" fmla="*/ 1327150 w 1800225"/>
                      <a:gd name="connsiteY87" fmla="*/ 245171 h 870646"/>
                      <a:gd name="connsiteX88" fmla="*/ 1339850 w 1800225"/>
                      <a:gd name="connsiteY88" fmla="*/ 241996 h 870646"/>
                      <a:gd name="connsiteX89" fmla="*/ 1349375 w 1800225"/>
                      <a:gd name="connsiteY89" fmla="*/ 238821 h 870646"/>
                      <a:gd name="connsiteX90" fmla="*/ 1365250 w 1800225"/>
                      <a:gd name="connsiteY90" fmla="*/ 235646 h 870646"/>
                      <a:gd name="connsiteX91" fmla="*/ 1368425 w 1800225"/>
                      <a:gd name="connsiteY91" fmla="*/ 216596 h 870646"/>
                      <a:gd name="connsiteX92" fmla="*/ 1390650 w 1800225"/>
                      <a:gd name="connsiteY92" fmla="*/ 213421 h 870646"/>
                      <a:gd name="connsiteX93" fmla="*/ 1412875 w 1800225"/>
                      <a:gd name="connsiteY93" fmla="*/ 207071 h 870646"/>
                      <a:gd name="connsiteX94" fmla="*/ 1441450 w 1800225"/>
                      <a:gd name="connsiteY94" fmla="*/ 203896 h 870646"/>
                      <a:gd name="connsiteX95" fmla="*/ 1457325 w 1800225"/>
                      <a:gd name="connsiteY95" fmla="*/ 191196 h 870646"/>
                      <a:gd name="connsiteX96" fmla="*/ 1466850 w 1800225"/>
                      <a:gd name="connsiteY96" fmla="*/ 188021 h 870646"/>
                      <a:gd name="connsiteX97" fmla="*/ 1492250 w 1800225"/>
                      <a:gd name="connsiteY97" fmla="*/ 178496 h 870646"/>
                      <a:gd name="connsiteX98" fmla="*/ 1514475 w 1800225"/>
                      <a:gd name="connsiteY98" fmla="*/ 168971 h 870646"/>
                      <a:gd name="connsiteX99" fmla="*/ 1524000 w 1800225"/>
                      <a:gd name="connsiteY99" fmla="*/ 162621 h 870646"/>
                      <a:gd name="connsiteX100" fmla="*/ 1530350 w 1800225"/>
                      <a:gd name="connsiteY100" fmla="*/ 153096 h 870646"/>
                      <a:gd name="connsiteX101" fmla="*/ 1549400 w 1800225"/>
                      <a:gd name="connsiteY101" fmla="*/ 143571 h 870646"/>
                      <a:gd name="connsiteX102" fmla="*/ 1555750 w 1800225"/>
                      <a:gd name="connsiteY102" fmla="*/ 134046 h 870646"/>
                      <a:gd name="connsiteX103" fmla="*/ 1558925 w 1800225"/>
                      <a:gd name="connsiteY103" fmla="*/ 124521 h 870646"/>
                      <a:gd name="connsiteX104" fmla="*/ 1577975 w 1800225"/>
                      <a:gd name="connsiteY104" fmla="*/ 114996 h 870646"/>
                      <a:gd name="connsiteX105" fmla="*/ 1581150 w 1800225"/>
                      <a:gd name="connsiteY105" fmla="*/ 86421 h 870646"/>
                      <a:gd name="connsiteX106" fmla="*/ 1590675 w 1800225"/>
                      <a:gd name="connsiteY106" fmla="*/ 83246 h 870646"/>
                      <a:gd name="connsiteX107" fmla="*/ 1638300 w 1800225"/>
                      <a:gd name="connsiteY107" fmla="*/ 80071 h 870646"/>
                      <a:gd name="connsiteX108" fmla="*/ 1647825 w 1800225"/>
                      <a:gd name="connsiteY108" fmla="*/ 73721 h 870646"/>
                      <a:gd name="connsiteX109" fmla="*/ 1657350 w 1800225"/>
                      <a:gd name="connsiteY109" fmla="*/ 70546 h 870646"/>
                      <a:gd name="connsiteX110" fmla="*/ 1670050 w 1800225"/>
                      <a:gd name="connsiteY110" fmla="*/ 61021 h 870646"/>
                      <a:gd name="connsiteX111" fmla="*/ 1689100 w 1800225"/>
                      <a:gd name="connsiteY111" fmla="*/ 54671 h 870646"/>
                      <a:gd name="connsiteX112" fmla="*/ 1698625 w 1800225"/>
                      <a:gd name="connsiteY112" fmla="*/ 48321 h 870646"/>
                      <a:gd name="connsiteX113" fmla="*/ 1717675 w 1800225"/>
                      <a:gd name="connsiteY113" fmla="*/ 38796 h 870646"/>
                      <a:gd name="connsiteX114" fmla="*/ 1720850 w 1800225"/>
                      <a:gd name="connsiteY114" fmla="*/ 29271 h 870646"/>
                      <a:gd name="connsiteX115" fmla="*/ 1739900 w 1800225"/>
                      <a:gd name="connsiteY115" fmla="*/ 22921 h 870646"/>
                      <a:gd name="connsiteX116" fmla="*/ 1762125 w 1800225"/>
                      <a:gd name="connsiteY116" fmla="*/ 7046 h 870646"/>
                      <a:gd name="connsiteX117" fmla="*/ 1771650 w 1800225"/>
                      <a:gd name="connsiteY117" fmla="*/ 696 h 870646"/>
                      <a:gd name="connsiteX118" fmla="*/ 1800225 w 1800225"/>
                      <a:gd name="connsiteY118" fmla="*/ 696 h 8706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</a:cxnLst>
                    <a:rect l="l" t="t" r="r" b="b"/>
                    <a:pathLst>
                      <a:path w="1800225" h="870646">
                        <a:moveTo>
                          <a:pt x="0" y="870646"/>
                        </a:moveTo>
                        <a:cubicBezTo>
                          <a:pt x="3175" y="866413"/>
                          <a:pt x="5460" y="861334"/>
                          <a:pt x="9525" y="857946"/>
                        </a:cubicBezTo>
                        <a:cubicBezTo>
                          <a:pt x="12096" y="855803"/>
                          <a:pt x="16683" y="857138"/>
                          <a:pt x="19050" y="854771"/>
                        </a:cubicBezTo>
                        <a:cubicBezTo>
                          <a:pt x="21417" y="852404"/>
                          <a:pt x="20728" y="848239"/>
                          <a:pt x="22225" y="845246"/>
                        </a:cubicBezTo>
                        <a:cubicBezTo>
                          <a:pt x="23932" y="841833"/>
                          <a:pt x="26458" y="838896"/>
                          <a:pt x="28575" y="835721"/>
                        </a:cubicBezTo>
                        <a:cubicBezTo>
                          <a:pt x="29633" y="831488"/>
                          <a:pt x="29329" y="826652"/>
                          <a:pt x="31750" y="823021"/>
                        </a:cubicBezTo>
                        <a:cubicBezTo>
                          <a:pt x="36300" y="816197"/>
                          <a:pt x="44461" y="816665"/>
                          <a:pt x="50800" y="813496"/>
                        </a:cubicBezTo>
                        <a:cubicBezTo>
                          <a:pt x="54213" y="811789"/>
                          <a:pt x="57150" y="809263"/>
                          <a:pt x="60325" y="807146"/>
                        </a:cubicBezTo>
                        <a:cubicBezTo>
                          <a:pt x="61383" y="803971"/>
                          <a:pt x="60715" y="799477"/>
                          <a:pt x="63500" y="797621"/>
                        </a:cubicBezTo>
                        <a:cubicBezTo>
                          <a:pt x="67990" y="794628"/>
                          <a:pt x="74140" y="795755"/>
                          <a:pt x="79375" y="794446"/>
                        </a:cubicBezTo>
                        <a:cubicBezTo>
                          <a:pt x="82622" y="793634"/>
                          <a:pt x="85725" y="792329"/>
                          <a:pt x="88900" y="791271"/>
                        </a:cubicBezTo>
                        <a:cubicBezTo>
                          <a:pt x="91017" y="788096"/>
                          <a:pt x="92075" y="783863"/>
                          <a:pt x="95250" y="781746"/>
                        </a:cubicBezTo>
                        <a:cubicBezTo>
                          <a:pt x="98881" y="779325"/>
                          <a:pt x="103754" y="779770"/>
                          <a:pt x="107950" y="778571"/>
                        </a:cubicBezTo>
                        <a:cubicBezTo>
                          <a:pt x="111168" y="777652"/>
                          <a:pt x="114300" y="776454"/>
                          <a:pt x="117475" y="775396"/>
                        </a:cubicBezTo>
                        <a:cubicBezTo>
                          <a:pt x="119592" y="772221"/>
                          <a:pt x="120589" y="767893"/>
                          <a:pt x="123825" y="765871"/>
                        </a:cubicBezTo>
                        <a:cubicBezTo>
                          <a:pt x="129501" y="762323"/>
                          <a:pt x="137306" y="763234"/>
                          <a:pt x="142875" y="759521"/>
                        </a:cubicBezTo>
                        <a:lnTo>
                          <a:pt x="152400" y="753171"/>
                        </a:lnTo>
                        <a:cubicBezTo>
                          <a:pt x="160754" y="728108"/>
                          <a:pt x="146694" y="761101"/>
                          <a:pt x="171450" y="740471"/>
                        </a:cubicBezTo>
                        <a:cubicBezTo>
                          <a:pt x="174802" y="737677"/>
                          <a:pt x="173567" y="732004"/>
                          <a:pt x="174625" y="727771"/>
                        </a:cubicBezTo>
                        <a:cubicBezTo>
                          <a:pt x="177800" y="728829"/>
                          <a:pt x="180803" y="730946"/>
                          <a:pt x="184150" y="730946"/>
                        </a:cubicBezTo>
                        <a:cubicBezTo>
                          <a:pt x="190723" y="730946"/>
                          <a:pt x="198384" y="724632"/>
                          <a:pt x="203200" y="721421"/>
                        </a:cubicBezTo>
                        <a:cubicBezTo>
                          <a:pt x="204258" y="718246"/>
                          <a:pt x="203382" y="713393"/>
                          <a:pt x="206375" y="711896"/>
                        </a:cubicBezTo>
                        <a:cubicBezTo>
                          <a:pt x="209368" y="710399"/>
                          <a:pt x="212553" y="715071"/>
                          <a:pt x="215900" y="715071"/>
                        </a:cubicBezTo>
                        <a:cubicBezTo>
                          <a:pt x="225484" y="715071"/>
                          <a:pt x="234950" y="712954"/>
                          <a:pt x="244475" y="711896"/>
                        </a:cubicBezTo>
                        <a:cubicBezTo>
                          <a:pt x="245533" y="708721"/>
                          <a:pt x="245037" y="704462"/>
                          <a:pt x="247650" y="702371"/>
                        </a:cubicBezTo>
                        <a:cubicBezTo>
                          <a:pt x="251057" y="699645"/>
                          <a:pt x="256339" y="700915"/>
                          <a:pt x="260350" y="699196"/>
                        </a:cubicBezTo>
                        <a:cubicBezTo>
                          <a:pt x="263857" y="697693"/>
                          <a:pt x="266700" y="694963"/>
                          <a:pt x="269875" y="692846"/>
                        </a:cubicBezTo>
                        <a:cubicBezTo>
                          <a:pt x="295324" y="699208"/>
                          <a:pt x="273907" y="698339"/>
                          <a:pt x="285750" y="686496"/>
                        </a:cubicBezTo>
                        <a:cubicBezTo>
                          <a:pt x="288117" y="684129"/>
                          <a:pt x="292100" y="684379"/>
                          <a:pt x="295275" y="683321"/>
                        </a:cubicBezTo>
                        <a:cubicBezTo>
                          <a:pt x="302048" y="685014"/>
                          <a:pt x="313902" y="690094"/>
                          <a:pt x="320675" y="683321"/>
                        </a:cubicBezTo>
                        <a:cubicBezTo>
                          <a:pt x="323761" y="680235"/>
                          <a:pt x="322792" y="674854"/>
                          <a:pt x="323850" y="670621"/>
                        </a:cubicBezTo>
                        <a:cubicBezTo>
                          <a:pt x="361101" y="683038"/>
                          <a:pt x="296266" y="664927"/>
                          <a:pt x="336550" y="657921"/>
                        </a:cubicBezTo>
                        <a:cubicBezTo>
                          <a:pt x="359513" y="653927"/>
                          <a:pt x="383117" y="660038"/>
                          <a:pt x="406400" y="661096"/>
                        </a:cubicBezTo>
                        <a:cubicBezTo>
                          <a:pt x="410104" y="655540"/>
                          <a:pt x="414338" y="646544"/>
                          <a:pt x="422275" y="645221"/>
                        </a:cubicBezTo>
                        <a:cubicBezTo>
                          <a:pt x="425576" y="644671"/>
                          <a:pt x="428625" y="647338"/>
                          <a:pt x="431800" y="648396"/>
                        </a:cubicBezTo>
                        <a:cubicBezTo>
                          <a:pt x="436033" y="647338"/>
                          <a:pt x="441093" y="647947"/>
                          <a:pt x="444500" y="645221"/>
                        </a:cubicBezTo>
                        <a:cubicBezTo>
                          <a:pt x="447113" y="643130"/>
                          <a:pt x="445308" y="638063"/>
                          <a:pt x="447675" y="635696"/>
                        </a:cubicBezTo>
                        <a:cubicBezTo>
                          <a:pt x="450042" y="633329"/>
                          <a:pt x="454207" y="634018"/>
                          <a:pt x="457200" y="632521"/>
                        </a:cubicBezTo>
                        <a:cubicBezTo>
                          <a:pt x="460613" y="630814"/>
                          <a:pt x="462983" y="626919"/>
                          <a:pt x="466725" y="626171"/>
                        </a:cubicBezTo>
                        <a:cubicBezTo>
                          <a:pt x="479222" y="623672"/>
                          <a:pt x="492125" y="624054"/>
                          <a:pt x="504825" y="622996"/>
                        </a:cubicBezTo>
                        <a:cubicBezTo>
                          <a:pt x="520286" y="599805"/>
                          <a:pt x="499328" y="625887"/>
                          <a:pt x="546100" y="610296"/>
                        </a:cubicBezTo>
                        <a:cubicBezTo>
                          <a:pt x="549275" y="609238"/>
                          <a:pt x="546130" y="601915"/>
                          <a:pt x="549275" y="600771"/>
                        </a:cubicBezTo>
                        <a:cubicBezTo>
                          <a:pt x="559271" y="597136"/>
                          <a:pt x="570442" y="598654"/>
                          <a:pt x="581025" y="597596"/>
                        </a:cubicBezTo>
                        <a:cubicBezTo>
                          <a:pt x="582083" y="587013"/>
                          <a:pt x="578300" y="574696"/>
                          <a:pt x="584200" y="565846"/>
                        </a:cubicBezTo>
                        <a:cubicBezTo>
                          <a:pt x="587193" y="561356"/>
                          <a:pt x="594886" y="570504"/>
                          <a:pt x="600075" y="569021"/>
                        </a:cubicBezTo>
                        <a:cubicBezTo>
                          <a:pt x="603744" y="567973"/>
                          <a:pt x="604308" y="562671"/>
                          <a:pt x="606425" y="559496"/>
                        </a:cubicBezTo>
                        <a:cubicBezTo>
                          <a:pt x="619125" y="560554"/>
                          <a:pt x="631859" y="561264"/>
                          <a:pt x="644525" y="562671"/>
                        </a:cubicBezTo>
                        <a:cubicBezTo>
                          <a:pt x="650923" y="563382"/>
                          <a:pt x="657137" y="565846"/>
                          <a:pt x="663575" y="565846"/>
                        </a:cubicBezTo>
                        <a:cubicBezTo>
                          <a:pt x="672108" y="565846"/>
                          <a:pt x="680508" y="563729"/>
                          <a:pt x="688975" y="562671"/>
                        </a:cubicBezTo>
                        <a:cubicBezTo>
                          <a:pt x="695325" y="560554"/>
                          <a:pt x="703292" y="561054"/>
                          <a:pt x="708025" y="556321"/>
                        </a:cubicBezTo>
                        <a:cubicBezTo>
                          <a:pt x="720248" y="544098"/>
                          <a:pt x="713814" y="549287"/>
                          <a:pt x="727075" y="540446"/>
                        </a:cubicBezTo>
                        <a:cubicBezTo>
                          <a:pt x="728133" y="537271"/>
                          <a:pt x="727527" y="532866"/>
                          <a:pt x="730250" y="530921"/>
                        </a:cubicBezTo>
                        <a:cubicBezTo>
                          <a:pt x="735697" y="527030"/>
                          <a:pt x="749300" y="524571"/>
                          <a:pt x="749300" y="524571"/>
                        </a:cubicBezTo>
                        <a:cubicBezTo>
                          <a:pt x="763856" y="502736"/>
                          <a:pt x="754760" y="507934"/>
                          <a:pt x="771525" y="502346"/>
                        </a:cubicBezTo>
                        <a:cubicBezTo>
                          <a:pt x="777875" y="492821"/>
                          <a:pt x="776817" y="491763"/>
                          <a:pt x="787400" y="486471"/>
                        </a:cubicBezTo>
                        <a:cubicBezTo>
                          <a:pt x="790393" y="484974"/>
                          <a:pt x="793999" y="484921"/>
                          <a:pt x="796925" y="483296"/>
                        </a:cubicBezTo>
                        <a:cubicBezTo>
                          <a:pt x="803596" y="479590"/>
                          <a:pt x="815975" y="470596"/>
                          <a:pt x="815975" y="470596"/>
                        </a:cubicBezTo>
                        <a:cubicBezTo>
                          <a:pt x="819150" y="471654"/>
                          <a:pt x="822325" y="474829"/>
                          <a:pt x="825500" y="473771"/>
                        </a:cubicBezTo>
                        <a:cubicBezTo>
                          <a:pt x="832740" y="471358"/>
                          <a:pt x="837310" y="463484"/>
                          <a:pt x="844550" y="461071"/>
                        </a:cubicBezTo>
                        <a:cubicBezTo>
                          <a:pt x="857695" y="456689"/>
                          <a:pt x="851290" y="459752"/>
                          <a:pt x="863600" y="451546"/>
                        </a:cubicBezTo>
                        <a:cubicBezTo>
                          <a:pt x="866775" y="452604"/>
                          <a:pt x="869778" y="454721"/>
                          <a:pt x="873125" y="454721"/>
                        </a:cubicBezTo>
                        <a:cubicBezTo>
                          <a:pt x="885487" y="454721"/>
                          <a:pt x="881686" y="449335"/>
                          <a:pt x="889000" y="442021"/>
                        </a:cubicBezTo>
                        <a:cubicBezTo>
                          <a:pt x="891698" y="439323"/>
                          <a:pt x="895350" y="437788"/>
                          <a:pt x="898525" y="435671"/>
                        </a:cubicBezTo>
                        <a:cubicBezTo>
                          <a:pt x="912954" y="414028"/>
                          <a:pt x="893506" y="438180"/>
                          <a:pt x="923925" y="422971"/>
                        </a:cubicBezTo>
                        <a:cubicBezTo>
                          <a:pt x="927338" y="421264"/>
                          <a:pt x="926862" y="415153"/>
                          <a:pt x="930275" y="413446"/>
                        </a:cubicBezTo>
                        <a:cubicBezTo>
                          <a:pt x="936033" y="410567"/>
                          <a:pt x="943041" y="411668"/>
                          <a:pt x="949325" y="410271"/>
                        </a:cubicBezTo>
                        <a:cubicBezTo>
                          <a:pt x="952592" y="409545"/>
                          <a:pt x="955675" y="408154"/>
                          <a:pt x="958850" y="407096"/>
                        </a:cubicBezTo>
                        <a:cubicBezTo>
                          <a:pt x="962025" y="403921"/>
                          <a:pt x="964639" y="400062"/>
                          <a:pt x="968375" y="397571"/>
                        </a:cubicBezTo>
                        <a:cubicBezTo>
                          <a:pt x="971160" y="395715"/>
                          <a:pt x="975533" y="396763"/>
                          <a:pt x="977900" y="394396"/>
                        </a:cubicBezTo>
                        <a:cubicBezTo>
                          <a:pt x="983296" y="389000"/>
                          <a:pt x="986367" y="381696"/>
                          <a:pt x="990600" y="375346"/>
                        </a:cubicBezTo>
                        <a:cubicBezTo>
                          <a:pt x="992717" y="372171"/>
                          <a:pt x="993330" y="367028"/>
                          <a:pt x="996950" y="365821"/>
                        </a:cubicBezTo>
                        <a:lnTo>
                          <a:pt x="1006475" y="362646"/>
                        </a:lnTo>
                        <a:cubicBezTo>
                          <a:pt x="1008592" y="356296"/>
                          <a:pt x="1009112" y="349165"/>
                          <a:pt x="1012825" y="343596"/>
                        </a:cubicBezTo>
                        <a:cubicBezTo>
                          <a:pt x="1014942" y="340421"/>
                          <a:pt x="1015488" y="335054"/>
                          <a:pt x="1019175" y="334071"/>
                        </a:cubicBezTo>
                        <a:cubicBezTo>
                          <a:pt x="1032508" y="330516"/>
                          <a:pt x="1046692" y="331954"/>
                          <a:pt x="1060450" y="330896"/>
                        </a:cubicBezTo>
                        <a:cubicBezTo>
                          <a:pt x="1061508" y="326663"/>
                          <a:pt x="1060134" y="320814"/>
                          <a:pt x="1063625" y="318196"/>
                        </a:cubicBezTo>
                        <a:cubicBezTo>
                          <a:pt x="1066302" y="316188"/>
                          <a:pt x="1069849" y="321921"/>
                          <a:pt x="1073150" y="321371"/>
                        </a:cubicBezTo>
                        <a:cubicBezTo>
                          <a:pt x="1076914" y="320744"/>
                          <a:pt x="1079188" y="316571"/>
                          <a:pt x="1082675" y="315021"/>
                        </a:cubicBezTo>
                        <a:cubicBezTo>
                          <a:pt x="1100475" y="307110"/>
                          <a:pt x="1098932" y="312586"/>
                          <a:pt x="1111250" y="302321"/>
                        </a:cubicBezTo>
                        <a:cubicBezTo>
                          <a:pt x="1114699" y="299446"/>
                          <a:pt x="1117600" y="295971"/>
                          <a:pt x="1120775" y="292796"/>
                        </a:cubicBezTo>
                        <a:cubicBezTo>
                          <a:pt x="1144146" y="294171"/>
                          <a:pt x="1194218" y="299458"/>
                          <a:pt x="1219200" y="292796"/>
                        </a:cubicBezTo>
                        <a:cubicBezTo>
                          <a:pt x="1222434" y="291934"/>
                          <a:pt x="1221317" y="286446"/>
                          <a:pt x="1222375" y="283271"/>
                        </a:cubicBezTo>
                        <a:cubicBezTo>
                          <a:pt x="1233971" y="285590"/>
                          <a:pt x="1249018" y="290431"/>
                          <a:pt x="1260475" y="283271"/>
                        </a:cubicBezTo>
                        <a:cubicBezTo>
                          <a:pt x="1264175" y="280958"/>
                          <a:pt x="1262592" y="274804"/>
                          <a:pt x="1263650" y="270571"/>
                        </a:cubicBezTo>
                        <a:cubicBezTo>
                          <a:pt x="1266825" y="271629"/>
                          <a:pt x="1269849" y="274116"/>
                          <a:pt x="1273175" y="273746"/>
                        </a:cubicBezTo>
                        <a:cubicBezTo>
                          <a:pt x="1279828" y="273007"/>
                          <a:pt x="1292225" y="267396"/>
                          <a:pt x="1292225" y="267396"/>
                        </a:cubicBezTo>
                        <a:cubicBezTo>
                          <a:pt x="1294342" y="264221"/>
                          <a:pt x="1295877" y="260569"/>
                          <a:pt x="1298575" y="257871"/>
                        </a:cubicBezTo>
                        <a:cubicBezTo>
                          <a:pt x="1305525" y="250921"/>
                          <a:pt x="1318766" y="247267"/>
                          <a:pt x="1327150" y="245171"/>
                        </a:cubicBezTo>
                        <a:cubicBezTo>
                          <a:pt x="1331383" y="244113"/>
                          <a:pt x="1335654" y="243195"/>
                          <a:pt x="1339850" y="241996"/>
                        </a:cubicBezTo>
                        <a:cubicBezTo>
                          <a:pt x="1343068" y="241077"/>
                          <a:pt x="1346128" y="239633"/>
                          <a:pt x="1349375" y="238821"/>
                        </a:cubicBezTo>
                        <a:cubicBezTo>
                          <a:pt x="1354610" y="237512"/>
                          <a:pt x="1359958" y="236704"/>
                          <a:pt x="1365250" y="235646"/>
                        </a:cubicBezTo>
                        <a:cubicBezTo>
                          <a:pt x="1366308" y="229296"/>
                          <a:pt x="1363580" y="220835"/>
                          <a:pt x="1368425" y="216596"/>
                        </a:cubicBezTo>
                        <a:cubicBezTo>
                          <a:pt x="1374057" y="211668"/>
                          <a:pt x="1383312" y="214889"/>
                          <a:pt x="1390650" y="213421"/>
                        </a:cubicBezTo>
                        <a:cubicBezTo>
                          <a:pt x="1418310" y="207889"/>
                          <a:pt x="1378681" y="212332"/>
                          <a:pt x="1412875" y="207071"/>
                        </a:cubicBezTo>
                        <a:cubicBezTo>
                          <a:pt x="1422347" y="205614"/>
                          <a:pt x="1431925" y="204954"/>
                          <a:pt x="1441450" y="203896"/>
                        </a:cubicBezTo>
                        <a:cubicBezTo>
                          <a:pt x="1465391" y="195916"/>
                          <a:pt x="1436809" y="207609"/>
                          <a:pt x="1457325" y="191196"/>
                        </a:cubicBezTo>
                        <a:cubicBezTo>
                          <a:pt x="1459938" y="189105"/>
                          <a:pt x="1463857" y="189518"/>
                          <a:pt x="1466850" y="188021"/>
                        </a:cubicBezTo>
                        <a:cubicBezTo>
                          <a:pt x="1488651" y="177120"/>
                          <a:pt x="1461622" y="184622"/>
                          <a:pt x="1492250" y="178496"/>
                        </a:cubicBezTo>
                        <a:cubicBezTo>
                          <a:pt x="1516163" y="162554"/>
                          <a:pt x="1485772" y="181272"/>
                          <a:pt x="1514475" y="168971"/>
                        </a:cubicBezTo>
                        <a:cubicBezTo>
                          <a:pt x="1517982" y="167468"/>
                          <a:pt x="1520825" y="164738"/>
                          <a:pt x="1524000" y="162621"/>
                        </a:cubicBezTo>
                        <a:cubicBezTo>
                          <a:pt x="1526117" y="159446"/>
                          <a:pt x="1527652" y="155794"/>
                          <a:pt x="1530350" y="153096"/>
                        </a:cubicBezTo>
                        <a:cubicBezTo>
                          <a:pt x="1536505" y="146941"/>
                          <a:pt x="1541653" y="146153"/>
                          <a:pt x="1549400" y="143571"/>
                        </a:cubicBezTo>
                        <a:cubicBezTo>
                          <a:pt x="1551517" y="140396"/>
                          <a:pt x="1554043" y="137459"/>
                          <a:pt x="1555750" y="134046"/>
                        </a:cubicBezTo>
                        <a:cubicBezTo>
                          <a:pt x="1557247" y="131053"/>
                          <a:pt x="1556834" y="127134"/>
                          <a:pt x="1558925" y="124521"/>
                        </a:cubicBezTo>
                        <a:cubicBezTo>
                          <a:pt x="1563401" y="118926"/>
                          <a:pt x="1571700" y="117088"/>
                          <a:pt x="1577975" y="114996"/>
                        </a:cubicBezTo>
                        <a:cubicBezTo>
                          <a:pt x="1579033" y="105471"/>
                          <a:pt x="1577591" y="95319"/>
                          <a:pt x="1581150" y="86421"/>
                        </a:cubicBezTo>
                        <a:cubicBezTo>
                          <a:pt x="1582393" y="83314"/>
                          <a:pt x="1587349" y="83616"/>
                          <a:pt x="1590675" y="83246"/>
                        </a:cubicBezTo>
                        <a:cubicBezTo>
                          <a:pt x="1606488" y="81489"/>
                          <a:pt x="1622425" y="81129"/>
                          <a:pt x="1638300" y="80071"/>
                        </a:cubicBezTo>
                        <a:cubicBezTo>
                          <a:pt x="1641475" y="77954"/>
                          <a:pt x="1644412" y="75428"/>
                          <a:pt x="1647825" y="73721"/>
                        </a:cubicBezTo>
                        <a:cubicBezTo>
                          <a:pt x="1650818" y="72224"/>
                          <a:pt x="1654444" y="72206"/>
                          <a:pt x="1657350" y="70546"/>
                        </a:cubicBezTo>
                        <a:cubicBezTo>
                          <a:pt x="1661944" y="67921"/>
                          <a:pt x="1665317" y="63388"/>
                          <a:pt x="1670050" y="61021"/>
                        </a:cubicBezTo>
                        <a:cubicBezTo>
                          <a:pt x="1676037" y="58028"/>
                          <a:pt x="1683531" y="58384"/>
                          <a:pt x="1689100" y="54671"/>
                        </a:cubicBezTo>
                        <a:cubicBezTo>
                          <a:pt x="1692275" y="52554"/>
                          <a:pt x="1695212" y="50028"/>
                          <a:pt x="1698625" y="48321"/>
                        </a:cubicBezTo>
                        <a:cubicBezTo>
                          <a:pt x="1724915" y="35176"/>
                          <a:pt x="1690378" y="56994"/>
                          <a:pt x="1717675" y="38796"/>
                        </a:cubicBezTo>
                        <a:cubicBezTo>
                          <a:pt x="1718733" y="35621"/>
                          <a:pt x="1718127" y="31216"/>
                          <a:pt x="1720850" y="29271"/>
                        </a:cubicBezTo>
                        <a:cubicBezTo>
                          <a:pt x="1726297" y="25380"/>
                          <a:pt x="1739900" y="22921"/>
                          <a:pt x="1739900" y="22921"/>
                        </a:cubicBezTo>
                        <a:cubicBezTo>
                          <a:pt x="1746779" y="2283"/>
                          <a:pt x="1736725" y="23979"/>
                          <a:pt x="1762125" y="7046"/>
                        </a:cubicBezTo>
                        <a:cubicBezTo>
                          <a:pt x="1765300" y="4929"/>
                          <a:pt x="1767886" y="1323"/>
                          <a:pt x="1771650" y="696"/>
                        </a:cubicBezTo>
                        <a:cubicBezTo>
                          <a:pt x="1781045" y="-870"/>
                          <a:pt x="1790700" y="696"/>
                          <a:pt x="1800225" y="696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21" name="Freeform 20"/>
                <p:cNvSpPr/>
                <p:nvPr/>
              </p:nvSpPr>
              <p:spPr>
                <a:xfrm>
                  <a:off x="4552950" y="2914123"/>
                  <a:ext cx="1752600" cy="711727"/>
                </a:xfrm>
                <a:custGeom>
                  <a:avLst/>
                  <a:gdLst>
                    <a:gd name="connsiteX0" fmla="*/ 0 w 1752600"/>
                    <a:gd name="connsiteY0" fmla="*/ 708552 h 711727"/>
                    <a:gd name="connsiteX1" fmla="*/ 15875 w 1752600"/>
                    <a:gd name="connsiteY1" fmla="*/ 711727 h 711727"/>
                    <a:gd name="connsiteX2" fmla="*/ 34925 w 1752600"/>
                    <a:gd name="connsiteY2" fmla="*/ 702202 h 711727"/>
                    <a:gd name="connsiteX3" fmla="*/ 44450 w 1752600"/>
                    <a:gd name="connsiteY3" fmla="*/ 699027 h 711727"/>
                    <a:gd name="connsiteX4" fmla="*/ 57150 w 1752600"/>
                    <a:gd name="connsiteY4" fmla="*/ 683152 h 711727"/>
                    <a:gd name="connsiteX5" fmla="*/ 63500 w 1752600"/>
                    <a:gd name="connsiteY5" fmla="*/ 673627 h 711727"/>
                    <a:gd name="connsiteX6" fmla="*/ 82550 w 1752600"/>
                    <a:gd name="connsiteY6" fmla="*/ 667277 h 711727"/>
                    <a:gd name="connsiteX7" fmla="*/ 95250 w 1752600"/>
                    <a:gd name="connsiteY7" fmla="*/ 638702 h 711727"/>
                    <a:gd name="connsiteX8" fmla="*/ 104775 w 1752600"/>
                    <a:gd name="connsiteY8" fmla="*/ 635527 h 711727"/>
                    <a:gd name="connsiteX9" fmla="*/ 142875 w 1752600"/>
                    <a:gd name="connsiteY9" fmla="*/ 632352 h 711727"/>
                    <a:gd name="connsiteX10" fmla="*/ 146050 w 1752600"/>
                    <a:gd name="connsiteY10" fmla="*/ 622827 h 711727"/>
                    <a:gd name="connsiteX11" fmla="*/ 155575 w 1752600"/>
                    <a:gd name="connsiteY11" fmla="*/ 619652 h 711727"/>
                    <a:gd name="connsiteX12" fmla="*/ 187325 w 1752600"/>
                    <a:gd name="connsiteY12" fmla="*/ 610127 h 711727"/>
                    <a:gd name="connsiteX13" fmla="*/ 209550 w 1752600"/>
                    <a:gd name="connsiteY13" fmla="*/ 594252 h 711727"/>
                    <a:gd name="connsiteX14" fmla="*/ 219075 w 1752600"/>
                    <a:gd name="connsiteY14" fmla="*/ 581552 h 711727"/>
                    <a:gd name="connsiteX15" fmla="*/ 228600 w 1752600"/>
                    <a:gd name="connsiteY15" fmla="*/ 587902 h 711727"/>
                    <a:gd name="connsiteX16" fmla="*/ 238125 w 1752600"/>
                    <a:gd name="connsiteY16" fmla="*/ 584727 h 711727"/>
                    <a:gd name="connsiteX17" fmla="*/ 257175 w 1752600"/>
                    <a:gd name="connsiteY17" fmla="*/ 575202 h 711727"/>
                    <a:gd name="connsiteX18" fmla="*/ 288925 w 1752600"/>
                    <a:gd name="connsiteY18" fmla="*/ 568852 h 711727"/>
                    <a:gd name="connsiteX19" fmla="*/ 298450 w 1752600"/>
                    <a:gd name="connsiteY19" fmla="*/ 562502 h 711727"/>
                    <a:gd name="connsiteX20" fmla="*/ 314325 w 1752600"/>
                    <a:gd name="connsiteY20" fmla="*/ 546627 h 711727"/>
                    <a:gd name="connsiteX21" fmla="*/ 336550 w 1752600"/>
                    <a:gd name="connsiteY21" fmla="*/ 543452 h 711727"/>
                    <a:gd name="connsiteX22" fmla="*/ 422275 w 1752600"/>
                    <a:gd name="connsiteY22" fmla="*/ 527577 h 711727"/>
                    <a:gd name="connsiteX23" fmla="*/ 447675 w 1752600"/>
                    <a:gd name="connsiteY23" fmla="*/ 524402 h 711727"/>
                    <a:gd name="connsiteX24" fmla="*/ 454025 w 1752600"/>
                    <a:gd name="connsiteY24" fmla="*/ 514877 h 711727"/>
                    <a:gd name="connsiteX25" fmla="*/ 463550 w 1752600"/>
                    <a:gd name="connsiteY25" fmla="*/ 511702 h 711727"/>
                    <a:gd name="connsiteX26" fmla="*/ 511175 w 1752600"/>
                    <a:gd name="connsiteY26" fmla="*/ 508527 h 711727"/>
                    <a:gd name="connsiteX27" fmla="*/ 514350 w 1752600"/>
                    <a:gd name="connsiteY27" fmla="*/ 486302 h 711727"/>
                    <a:gd name="connsiteX28" fmla="*/ 561975 w 1752600"/>
                    <a:gd name="connsiteY28" fmla="*/ 483127 h 711727"/>
                    <a:gd name="connsiteX29" fmla="*/ 574675 w 1752600"/>
                    <a:gd name="connsiteY29" fmla="*/ 479952 h 711727"/>
                    <a:gd name="connsiteX30" fmla="*/ 584200 w 1752600"/>
                    <a:gd name="connsiteY30" fmla="*/ 473602 h 711727"/>
                    <a:gd name="connsiteX31" fmla="*/ 587375 w 1752600"/>
                    <a:gd name="connsiteY31" fmla="*/ 464077 h 711727"/>
                    <a:gd name="connsiteX32" fmla="*/ 593725 w 1752600"/>
                    <a:gd name="connsiteY32" fmla="*/ 454552 h 711727"/>
                    <a:gd name="connsiteX33" fmla="*/ 596900 w 1752600"/>
                    <a:gd name="connsiteY33" fmla="*/ 445027 h 711727"/>
                    <a:gd name="connsiteX34" fmla="*/ 615950 w 1752600"/>
                    <a:gd name="connsiteY34" fmla="*/ 435502 h 711727"/>
                    <a:gd name="connsiteX35" fmla="*/ 638175 w 1752600"/>
                    <a:gd name="connsiteY35" fmla="*/ 422802 h 711727"/>
                    <a:gd name="connsiteX36" fmla="*/ 641350 w 1752600"/>
                    <a:gd name="connsiteY36" fmla="*/ 413277 h 711727"/>
                    <a:gd name="connsiteX37" fmla="*/ 647700 w 1752600"/>
                    <a:gd name="connsiteY37" fmla="*/ 403752 h 711727"/>
                    <a:gd name="connsiteX38" fmla="*/ 666750 w 1752600"/>
                    <a:gd name="connsiteY38" fmla="*/ 400577 h 711727"/>
                    <a:gd name="connsiteX39" fmla="*/ 673100 w 1752600"/>
                    <a:gd name="connsiteY39" fmla="*/ 391052 h 711727"/>
                    <a:gd name="connsiteX40" fmla="*/ 692150 w 1752600"/>
                    <a:gd name="connsiteY40" fmla="*/ 384702 h 711727"/>
                    <a:gd name="connsiteX41" fmla="*/ 695325 w 1752600"/>
                    <a:gd name="connsiteY41" fmla="*/ 375177 h 711727"/>
                    <a:gd name="connsiteX42" fmla="*/ 723900 w 1752600"/>
                    <a:gd name="connsiteY42" fmla="*/ 375177 h 711727"/>
                    <a:gd name="connsiteX43" fmla="*/ 742950 w 1752600"/>
                    <a:gd name="connsiteY43" fmla="*/ 372002 h 711727"/>
                    <a:gd name="connsiteX44" fmla="*/ 746125 w 1752600"/>
                    <a:gd name="connsiteY44" fmla="*/ 359302 h 711727"/>
                    <a:gd name="connsiteX45" fmla="*/ 771525 w 1752600"/>
                    <a:gd name="connsiteY45" fmla="*/ 365652 h 711727"/>
                    <a:gd name="connsiteX46" fmla="*/ 777875 w 1752600"/>
                    <a:gd name="connsiteY46" fmla="*/ 356127 h 711727"/>
                    <a:gd name="connsiteX47" fmla="*/ 787400 w 1752600"/>
                    <a:gd name="connsiteY47" fmla="*/ 352952 h 711727"/>
                    <a:gd name="connsiteX48" fmla="*/ 819150 w 1752600"/>
                    <a:gd name="connsiteY48" fmla="*/ 343427 h 711727"/>
                    <a:gd name="connsiteX49" fmla="*/ 838200 w 1752600"/>
                    <a:gd name="connsiteY49" fmla="*/ 330727 h 711727"/>
                    <a:gd name="connsiteX50" fmla="*/ 863600 w 1752600"/>
                    <a:gd name="connsiteY50" fmla="*/ 308502 h 711727"/>
                    <a:gd name="connsiteX51" fmla="*/ 869950 w 1752600"/>
                    <a:gd name="connsiteY51" fmla="*/ 298977 h 711727"/>
                    <a:gd name="connsiteX52" fmla="*/ 879475 w 1752600"/>
                    <a:gd name="connsiteY52" fmla="*/ 292627 h 711727"/>
                    <a:gd name="connsiteX53" fmla="*/ 885825 w 1752600"/>
                    <a:gd name="connsiteY53" fmla="*/ 270402 h 711727"/>
                    <a:gd name="connsiteX54" fmla="*/ 895350 w 1752600"/>
                    <a:gd name="connsiteY54" fmla="*/ 267227 h 711727"/>
                    <a:gd name="connsiteX55" fmla="*/ 920750 w 1752600"/>
                    <a:gd name="connsiteY55" fmla="*/ 264052 h 711727"/>
                    <a:gd name="connsiteX56" fmla="*/ 923925 w 1752600"/>
                    <a:gd name="connsiteY56" fmla="*/ 251352 h 711727"/>
                    <a:gd name="connsiteX57" fmla="*/ 933450 w 1752600"/>
                    <a:gd name="connsiteY57" fmla="*/ 245002 h 711727"/>
                    <a:gd name="connsiteX58" fmla="*/ 974725 w 1752600"/>
                    <a:gd name="connsiteY58" fmla="*/ 238652 h 711727"/>
                    <a:gd name="connsiteX59" fmla="*/ 977900 w 1752600"/>
                    <a:gd name="connsiteY59" fmla="*/ 222777 h 711727"/>
                    <a:gd name="connsiteX60" fmla="*/ 987425 w 1752600"/>
                    <a:gd name="connsiteY60" fmla="*/ 225952 h 711727"/>
                    <a:gd name="connsiteX61" fmla="*/ 1006475 w 1752600"/>
                    <a:gd name="connsiteY61" fmla="*/ 222777 h 711727"/>
                    <a:gd name="connsiteX62" fmla="*/ 1009650 w 1752600"/>
                    <a:gd name="connsiteY62" fmla="*/ 203727 h 711727"/>
                    <a:gd name="connsiteX63" fmla="*/ 1019175 w 1752600"/>
                    <a:gd name="connsiteY63" fmla="*/ 206902 h 711727"/>
                    <a:gd name="connsiteX64" fmla="*/ 1022350 w 1752600"/>
                    <a:gd name="connsiteY64" fmla="*/ 197377 h 711727"/>
                    <a:gd name="connsiteX65" fmla="*/ 1041400 w 1752600"/>
                    <a:gd name="connsiteY65" fmla="*/ 191027 h 711727"/>
                    <a:gd name="connsiteX66" fmla="*/ 1085850 w 1752600"/>
                    <a:gd name="connsiteY66" fmla="*/ 175152 h 711727"/>
                    <a:gd name="connsiteX67" fmla="*/ 1104900 w 1752600"/>
                    <a:gd name="connsiteY67" fmla="*/ 168802 h 711727"/>
                    <a:gd name="connsiteX68" fmla="*/ 1114425 w 1752600"/>
                    <a:gd name="connsiteY68" fmla="*/ 165627 h 711727"/>
                    <a:gd name="connsiteX69" fmla="*/ 1117600 w 1752600"/>
                    <a:gd name="connsiteY69" fmla="*/ 156102 h 711727"/>
                    <a:gd name="connsiteX70" fmla="*/ 1149350 w 1752600"/>
                    <a:gd name="connsiteY70" fmla="*/ 140227 h 711727"/>
                    <a:gd name="connsiteX71" fmla="*/ 1158875 w 1752600"/>
                    <a:gd name="connsiteY71" fmla="*/ 137052 h 711727"/>
                    <a:gd name="connsiteX72" fmla="*/ 1216025 w 1752600"/>
                    <a:gd name="connsiteY72" fmla="*/ 137052 h 711727"/>
                    <a:gd name="connsiteX73" fmla="*/ 1219200 w 1752600"/>
                    <a:gd name="connsiteY73" fmla="*/ 127527 h 711727"/>
                    <a:gd name="connsiteX74" fmla="*/ 1225550 w 1752600"/>
                    <a:gd name="connsiteY74" fmla="*/ 137052 h 711727"/>
                    <a:gd name="connsiteX75" fmla="*/ 1250950 w 1752600"/>
                    <a:gd name="connsiteY75" fmla="*/ 127527 h 711727"/>
                    <a:gd name="connsiteX76" fmla="*/ 1273175 w 1752600"/>
                    <a:gd name="connsiteY76" fmla="*/ 111652 h 711727"/>
                    <a:gd name="connsiteX77" fmla="*/ 1384300 w 1752600"/>
                    <a:gd name="connsiteY77" fmla="*/ 108477 h 711727"/>
                    <a:gd name="connsiteX78" fmla="*/ 1403350 w 1752600"/>
                    <a:gd name="connsiteY78" fmla="*/ 95777 h 711727"/>
                    <a:gd name="connsiteX79" fmla="*/ 1422400 w 1752600"/>
                    <a:gd name="connsiteY79" fmla="*/ 86252 h 711727"/>
                    <a:gd name="connsiteX80" fmla="*/ 1441450 w 1752600"/>
                    <a:gd name="connsiteY80" fmla="*/ 76727 h 711727"/>
                    <a:gd name="connsiteX81" fmla="*/ 1447800 w 1752600"/>
                    <a:gd name="connsiteY81" fmla="*/ 67202 h 711727"/>
                    <a:gd name="connsiteX82" fmla="*/ 1457325 w 1752600"/>
                    <a:gd name="connsiteY82" fmla="*/ 64027 h 711727"/>
                    <a:gd name="connsiteX83" fmla="*/ 1489075 w 1752600"/>
                    <a:gd name="connsiteY83" fmla="*/ 60852 h 711727"/>
                    <a:gd name="connsiteX84" fmla="*/ 1533525 w 1752600"/>
                    <a:gd name="connsiteY84" fmla="*/ 57677 h 711727"/>
                    <a:gd name="connsiteX85" fmla="*/ 1536700 w 1752600"/>
                    <a:gd name="connsiteY85" fmla="*/ 48152 h 711727"/>
                    <a:gd name="connsiteX86" fmla="*/ 1539875 w 1752600"/>
                    <a:gd name="connsiteY86" fmla="*/ 35452 h 711727"/>
                    <a:gd name="connsiteX87" fmla="*/ 1558925 w 1752600"/>
                    <a:gd name="connsiteY87" fmla="*/ 41802 h 711727"/>
                    <a:gd name="connsiteX88" fmla="*/ 1581150 w 1752600"/>
                    <a:gd name="connsiteY88" fmla="*/ 38627 h 711727"/>
                    <a:gd name="connsiteX89" fmla="*/ 1593850 w 1752600"/>
                    <a:gd name="connsiteY89" fmla="*/ 32277 h 711727"/>
                    <a:gd name="connsiteX90" fmla="*/ 1603375 w 1752600"/>
                    <a:gd name="connsiteY90" fmla="*/ 29102 h 711727"/>
                    <a:gd name="connsiteX91" fmla="*/ 1606550 w 1752600"/>
                    <a:gd name="connsiteY91" fmla="*/ 19577 h 711727"/>
                    <a:gd name="connsiteX92" fmla="*/ 1673225 w 1752600"/>
                    <a:gd name="connsiteY92" fmla="*/ 16402 h 711727"/>
                    <a:gd name="connsiteX93" fmla="*/ 1682750 w 1752600"/>
                    <a:gd name="connsiteY93" fmla="*/ 10052 h 711727"/>
                    <a:gd name="connsiteX94" fmla="*/ 1685925 w 1752600"/>
                    <a:gd name="connsiteY94" fmla="*/ 527 h 711727"/>
                    <a:gd name="connsiteX95" fmla="*/ 1717675 w 1752600"/>
                    <a:gd name="connsiteY95" fmla="*/ 3702 h 711727"/>
                    <a:gd name="connsiteX96" fmla="*/ 1752600 w 1752600"/>
                    <a:gd name="connsiteY96" fmla="*/ 6877 h 7117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</a:cxnLst>
                  <a:rect l="l" t="t" r="r" b="b"/>
                  <a:pathLst>
                    <a:path w="1752600" h="711727">
                      <a:moveTo>
                        <a:pt x="0" y="708552"/>
                      </a:moveTo>
                      <a:cubicBezTo>
                        <a:pt x="5292" y="709610"/>
                        <a:pt x="10479" y="711727"/>
                        <a:pt x="15875" y="711727"/>
                      </a:cubicBezTo>
                      <a:cubicBezTo>
                        <a:pt x="23855" y="711727"/>
                        <a:pt x="28504" y="705413"/>
                        <a:pt x="34925" y="702202"/>
                      </a:cubicBezTo>
                      <a:cubicBezTo>
                        <a:pt x="37918" y="700705"/>
                        <a:pt x="41275" y="700085"/>
                        <a:pt x="44450" y="699027"/>
                      </a:cubicBezTo>
                      <a:cubicBezTo>
                        <a:pt x="50631" y="680484"/>
                        <a:pt x="42789" y="697513"/>
                        <a:pt x="57150" y="683152"/>
                      </a:cubicBezTo>
                      <a:cubicBezTo>
                        <a:pt x="59848" y="680454"/>
                        <a:pt x="60264" y="675649"/>
                        <a:pt x="63500" y="673627"/>
                      </a:cubicBezTo>
                      <a:cubicBezTo>
                        <a:pt x="69176" y="670079"/>
                        <a:pt x="82550" y="667277"/>
                        <a:pt x="82550" y="667277"/>
                      </a:cubicBezTo>
                      <a:cubicBezTo>
                        <a:pt x="84490" y="661456"/>
                        <a:pt x="88389" y="644191"/>
                        <a:pt x="95250" y="638702"/>
                      </a:cubicBezTo>
                      <a:cubicBezTo>
                        <a:pt x="97863" y="636611"/>
                        <a:pt x="101458" y="635969"/>
                        <a:pt x="104775" y="635527"/>
                      </a:cubicBezTo>
                      <a:cubicBezTo>
                        <a:pt x="117407" y="633843"/>
                        <a:pt x="130175" y="633410"/>
                        <a:pt x="142875" y="632352"/>
                      </a:cubicBezTo>
                      <a:cubicBezTo>
                        <a:pt x="143933" y="629177"/>
                        <a:pt x="143683" y="625194"/>
                        <a:pt x="146050" y="622827"/>
                      </a:cubicBezTo>
                      <a:cubicBezTo>
                        <a:pt x="148417" y="620460"/>
                        <a:pt x="152582" y="621149"/>
                        <a:pt x="155575" y="619652"/>
                      </a:cubicBezTo>
                      <a:cubicBezTo>
                        <a:pt x="178677" y="608101"/>
                        <a:pt x="146906" y="615901"/>
                        <a:pt x="187325" y="610127"/>
                      </a:cubicBezTo>
                      <a:cubicBezTo>
                        <a:pt x="218888" y="599606"/>
                        <a:pt x="199589" y="611683"/>
                        <a:pt x="209550" y="594252"/>
                      </a:cubicBezTo>
                      <a:cubicBezTo>
                        <a:pt x="212175" y="589658"/>
                        <a:pt x="215900" y="585785"/>
                        <a:pt x="219075" y="581552"/>
                      </a:cubicBezTo>
                      <a:cubicBezTo>
                        <a:pt x="222250" y="583669"/>
                        <a:pt x="224836" y="587275"/>
                        <a:pt x="228600" y="587902"/>
                      </a:cubicBezTo>
                      <a:cubicBezTo>
                        <a:pt x="231901" y="588452"/>
                        <a:pt x="235132" y="586224"/>
                        <a:pt x="238125" y="584727"/>
                      </a:cubicBezTo>
                      <a:cubicBezTo>
                        <a:pt x="252345" y="577617"/>
                        <a:pt x="242354" y="578622"/>
                        <a:pt x="257175" y="575202"/>
                      </a:cubicBezTo>
                      <a:cubicBezTo>
                        <a:pt x="267692" y="572775"/>
                        <a:pt x="288925" y="568852"/>
                        <a:pt x="288925" y="568852"/>
                      </a:cubicBezTo>
                      <a:cubicBezTo>
                        <a:pt x="292100" y="566735"/>
                        <a:pt x="295752" y="565200"/>
                        <a:pt x="298450" y="562502"/>
                      </a:cubicBezTo>
                      <a:cubicBezTo>
                        <a:pt x="306312" y="554640"/>
                        <a:pt x="302230" y="550256"/>
                        <a:pt x="314325" y="546627"/>
                      </a:cubicBezTo>
                      <a:cubicBezTo>
                        <a:pt x="321493" y="544477"/>
                        <a:pt x="329142" y="544510"/>
                        <a:pt x="336550" y="543452"/>
                      </a:cubicBezTo>
                      <a:cubicBezTo>
                        <a:pt x="346475" y="503753"/>
                        <a:pt x="334916" y="532716"/>
                        <a:pt x="422275" y="527577"/>
                      </a:cubicBezTo>
                      <a:cubicBezTo>
                        <a:pt x="430793" y="527076"/>
                        <a:pt x="439208" y="525460"/>
                        <a:pt x="447675" y="524402"/>
                      </a:cubicBezTo>
                      <a:cubicBezTo>
                        <a:pt x="449792" y="521227"/>
                        <a:pt x="451045" y="517261"/>
                        <a:pt x="454025" y="514877"/>
                      </a:cubicBezTo>
                      <a:cubicBezTo>
                        <a:pt x="456638" y="512786"/>
                        <a:pt x="460224" y="512072"/>
                        <a:pt x="463550" y="511702"/>
                      </a:cubicBezTo>
                      <a:cubicBezTo>
                        <a:pt x="479363" y="509945"/>
                        <a:pt x="495300" y="509585"/>
                        <a:pt x="511175" y="508527"/>
                      </a:cubicBezTo>
                      <a:cubicBezTo>
                        <a:pt x="512233" y="501119"/>
                        <a:pt x="507657" y="489649"/>
                        <a:pt x="514350" y="486302"/>
                      </a:cubicBezTo>
                      <a:cubicBezTo>
                        <a:pt x="528581" y="479187"/>
                        <a:pt x="546152" y="484793"/>
                        <a:pt x="561975" y="483127"/>
                      </a:cubicBezTo>
                      <a:cubicBezTo>
                        <a:pt x="566315" y="482670"/>
                        <a:pt x="570442" y="481010"/>
                        <a:pt x="574675" y="479952"/>
                      </a:cubicBezTo>
                      <a:cubicBezTo>
                        <a:pt x="577850" y="477835"/>
                        <a:pt x="581816" y="476582"/>
                        <a:pt x="584200" y="473602"/>
                      </a:cubicBezTo>
                      <a:cubicBezTo>
                        <a:pt x="586291" y="470989"/>
                        <a:pt x="585878" y="467070"/>
                        <a:pt x="587375" y="464077"/>
                      </a:cubicBezTo>
                      <a:cubicBezTo>
                        <a:pt x="589082" y="460664"/>
                        <a:pt x="592018" y="457965"/>
                        <a:pt x="593725" y="454552"/>
                      </a:cubicBezTo>
                      <a:cubicBezTo>
                        <a:pt x="595222" y="451559"/>
                        <a:pt x="594809" y="447640"/>
                        <a:pt x="596900" y="445027"/>
                      </a:cubicBezTo>
                      <a:cubicBezTo>
                        <a:pt x="601376" y="439432"/>
                        <a:pt x="609675" y="437594"/>
                        <a:pt x="615950" y="435502"/>
                      </a:cubicBezTo>
                      <a:cubicBezTo>
                        <a:pt x="623097" y="414060"/>
                        <a:pt x="612099" y="437703"/>
                        <a:pt x="638175" y="422802"/>
                      </a:cubicBezTo>
                      <a:cubicBezTo>
                        <a:pt x="641081" y="421142"/>
                        <a:pt x="639853" y="416270"/>
                        <a:pt x="641350" y="413277"/>
                      </a:cubicBezTo>
                      <a:cubicBezTo>
                        <a:pt x="643057" y="409864"/>
                        <a:pt x="644287" y="405459"/>
                        <a:pt x="647700" y="403752"/>
                      </a:cubicBezTo>
                      <a:cubicBezTo>
                        <a:pt x="653458" y="400873"/>
                        <a:pt x="660400" y="401635"/>
                        <a:pt x="666750" y="400577"/>
                      </a:cubicBezTo>
                      <a:cubicBezTo>
                        <a:pt x="668867" y="397402"/>
                        <a:pt x="669864" y="393074"/>
                        <a:pt x="673100" y="391052"/>
                      </a:cubicBezTo>
                      <a:cubicBezTo>
                        <a:pt x="678776" y="387504"/>
                        <a:pt x="692150" y="384702"/>
                        <a:pt x="692150" y="384702"/>
                      </a:cubicBezTo>
                      <a:cubicBezTo>
                        <a:pt x="693208" y="381527"/>
                        <a:pt x="692958" y="377544"/>
                        <a:pt x="695325" y="375177"/>
                      </a:cubicBezTo>
                      <a:cubicBezTo>
                        <a:pt x="702025" y="368477"/>
                        <a:pt x="718731" y="374316"/>
                        <a:pt x="723900" y="375177"/>
                      </a:cubicBezTo>
                      <a:cubicBezTo>
                        <a:pt x="730250" y="374119"/>
                        <a:pt x="737712" y="375744"/>
                        <a:pt x="742950" y="372002"/>
                      </a:cubicBezTo>
                      <a:cubicBezTo>
                        <a:pt x="746501" y="369466"/>
                        <a:pt x="742222" y="361253"/>
                        <a:pt x="746125" y="359302"/>
                      </a:cubicBezTo>
                      <a:cubicBezTo>
                        <a:pt x="749190" y="357769"/>
                        <a:pt x="766860" y="364097"/>
                        <a:pt x="771525" y="365652"/>
                      </a:cubicBezTo>
                      <a:cubicBezTo>
                        <a:pt x="773642" y="362477"/>
                        <a:pt x="774895" y="358511"/>
                        <a:pt x="777875" y="356127"/>
                      </a:cubicBezTo>
                      <a:cubicBezTo>
                        <a:pt x="780488" y="354036"/>
                        <a:pt x="784407" y="354449"/>
                        <a:pt x="787400" y="352952"/>
                      </a:cubicBezTo>
                      <a:cubicBezTo>
                        <a:pt x="810502" y="341401"/>
                        <a:pt x="778731" y="349201"/>
                        <a:pt x="819150" y="343427"/>
                      </a:cubicBezTo>
                      <a:cubicBezTo>
                        <a:pt x="825500" y="339194"/>
                        <a:pt x="833967" y="337077"/>
                        <a:pt x="838200" y="330727"/>
                      </a:cubicBezTo>
                      <a:cubicBezTo>
                        <a:pt x="853321" y="308046"/>
                        <a:pt x="843496" y="313528"/>
                        <a:pt x="863600" y="308502"/>
                      </a:cubicBezTo>
                      <a:cubicBezTo>
                        <a:pt x="865717" y="305327"/>
                        <a:pt x="867252" y="301675"/>
                        <a:pt x="869950" y="298977"/>
                      </a:cubicBezTo>
                      <a:cubicBezTo>
                        <a:pt x="872648" y="296279"/>
                        <a:pt x="877358" y="295802"/>
                        <a:pt x="879475" y="292627"/>
                      </a:cubicBezTo>
                      <a:cubicBezTo>
                        <a:pt x="879640" y="292380"/>
                        <a:pt x="884201" y="272026"/>
                        <a:pt x="885825" y="270402"/>
                      </a:cubicBezTo>
                      <a:cubicBezTo>
                        <a:pt x="888192" y="268035"/>
                        <a:pt x="892057" y="267826"/>
                        <a:pt x="895350" y="267227"/>
                      </a:cubicBezTo>
                      <a:cubicBezTo>
                        <a:pt x="903745" y="265701"/>
                        <a:pt x="912283" y="265110"/>
                        <a:pt x="920750" y="264052"/>
                      </a:cubicBezTo>
                      <a:cubicBezTo>
                        <a:pt x="921808" y="259819"/>
                        <a:pt x="921504" y="254983"/>
                        <a:pt x="923925" y="251352"/>
                      </a:cubicBezTo>
                      <a:cubicBezTo>
                        <a:pt x="926042" y="248177"/>
                        <a:pt x="930037" y="246709"/>
                        <a:pt x="933450" y="245002"/>
                      </a:cubicBezTo>
                      <a:cubicBezTo>
                        <a:pt x="944892" y="239281"/>
                        <a:pt x="965619" y="239563"/>
                        <a:pt x="974725" y="238652"/>
                      </a:cubicBezTo>
                      <a:cubicBezTo>
                        <a:pt x="975783" y="233360"/>
                        <a:pt x="974084" y="226593"/>
                        <a:pt x="977900" y="222777"/>
                      </a:cubicBezTo>
                      <a:cubicBezTo>
                        <a:pt x="980267" y="220410"/>
                        <a:pt x="984078" y="225952"/>
                        <a:pt x="987425" y="225952"/>
                      </a:cubicBezTo>
                      <a:cubicBezTo>
                        <a:pt x="993863" y="225952"/>
                        <a:pt x="1000125" y="223835"/>
                        <a:pt x="1006475" y="222777"/>
                      </a:cubicBezTo>
                      <a:cubicBezTo>
                        <a:pt x="1007533" y="216427"/>
                        <a:pt x="1005628" y="208754"/>
                        <a:pt x="1009650" y="203727"/>
                      </a:cubicBezTo>
                      <a:cubicBezTo>
                        <a:pt x="1011741" y="201114"/>
                        <a:pt x="1016182" y="208399"/>
                        <a:pt x="1019175" y="206902"/>
                      </a:cubicBezTo>
                      <a:cubicBezTo>
                        <a:pt x="1022168" y="205405"/>
                        <a:pt x="1019627" y="199322"/>
                        <a:pt x="1022350" y="197377"/>
                      </a:cubicBezTo>
                      <a:cubicBezTo>
                        <a:pt x="1027797" y="193486"/>
                        <a:pt x="1041400" y="191027"/>
                        <a:pt x="1041400" y="191027"/>
                      </a:cubicBezTo>
                      <a:cubicBezTo>
                        <a:pt x="1048226" y="163724"/>
                        <a:pt x="1039263" y="182508"/>
                        <a:pt x="1085850" y="175152"/>
                      </a:cubicBezTo>
                      <a:cubicBezTo>
                        <a:pt x="1092462" y="174108"/>
                        <a:pt x="1098550" y="170919"/>
                        <a:pt x="1104900" y="168802"/>
                      </a:cubicBezTo>
                      <a:lnTo>
                        <a:pt x="1114425" y="165627"/>
                      </a:lnTo>
                      <a:cubicBezTo>
                        <a:pt x="1115483" y="162452"/>
                        <a:pt x="1115233" y="158469"/>
                        <a:pt x="1117600" y="156102"/>
                      </a:cubicBezTo>
                      <a:cubicBezTo>
                        <a:pt x="1131454" y="142248"/>
                        <a:pt x="1134293" y="144529"/>
                        <a:pt x="1149350" y="140227"/>
                      </a:cubicBezTo>
                      <a:cubicBezTo>
                        <a:pt x="1152568" y="139308"/>
                        <a:pt x="1155700" y="138110"/>
                        <a:pt x="1158875" y="137052"/>
                      </a:cubicBezTo>
                      <a:cubicBezTo>
                        <a:pt x="1169345" y="138004"/>
                        <a:pt x="1202655" y="143737"/>
                        <a:pt x="1216025" y="137052"/>
                      </a:cubicBezTo>
                      <a:cubicBezTo>
                        <a:pt x="1219018" y="135555"/>
                        <a:pt x="1218142" y="130702"/>
                        <a:pt x="1219200" y="127527"/>
                      </a:cubicBezTo>
                      <a:cubicBezTo>
                        <a:pt x="1221317" y="130702"/>
                        <a:pt x="1221881" y="136004"/>
                        <a:pt x="1225550" y="137052"/>
                      </a:cubicBezTo>
                      <a:cubicBezTo>
                        <a:pt x="1235162" y="139798"/>
                        <a:pt x="1244009" y="132154"/>
                        <a:pt x="1250950" y="127527"/>
                      </a:cubicBezTo>
                      <a:cubicBezTo>
                        <a:pt x="1255102" y="115071"/>
                        <a:pt x="1253229" y="112222"/>
                        <a:pt x="1273175" y="111652"/>
                      </a:cubicBezTo>
                      <a:lnTo>
                        <a:pt x="1384300" y="108477"/>
                      </a:lnTo>
                      <a:cubicBezTo>
                        <a:pt x="1390650" y="104244"/>
                        <a:pt x="1396110" y="98190"/>
                        <a:pt x="1403350" y="95777"/>
                      </a:cubicBezTo>
                      <a:cubicBezTo>
                        <a:pt x="1427291" y="87797"/>
                        <a:pt x="1397781" y="98562"/>
                        <a:pt x="1422400" y="86252"/>
                      </a:cubicBezTo>
                      <a:cubicBezTo>
                        <a:pt x="1448690" y="73107"/>
                        <a:pt x="1414153" y="94925"/>
                        <a:pt x="1441450" y="76727"/>
                      </a:cubicBezTo>
                      <a:cubicBezTo>
                        <a:pt x="1443567" y="73552"/>
                        <a:pt x="1444820" y="69586"/>
                        <a:pt x="1447800" y="67202"/>
                      </a:cubicBezTo>
                      <a:cubicBezTo>
                        <a:pt x="1450413" y="65111"/>
                        <a:pt x="1454017" y="64536"/>
                        <a:pt x="1457325" y="64027"/>
                      </a:cubicBezTo>
                      <a:cubicBezTo>
                        <a:pt x="1467837" y="62410"/>
                        <a:pt x="1478476" y="61735"/>
                        <a:pt x="1489075" y="60852"/>
                      </a:cubicBezTo>
                      <a:cubicBezTo>
                        <a:pt x="1503878" y="59618"/>
                        <a:pt x="1518708" y="58735"/>
                        <a:pt x="1533525" y="57677"/>
                      </a:cubicBezTo>
                      <a:cubicBezTo>
                        <a:pt x="1534583" y="54502"/>
                        <a:pt x="1535781" y="51370"/>
                        <a:pt x="1536700" y="48152"/>
                      </a:cubicBezTo>
                      <a:cubicBezTo>
                        <a:pt x="1537899" y="43956"/>
                        <a:pt x="1535679" y="36651"/>
                        <a:pt x="1539875" y="35452"/>
                      </a:cubicBezTo>
                      <a:cubicBezTo>
                        <a:pt x="1546311" y="33613"/>
                        <a:pt x="1558925" y="41802"/>
                        <a:pt x="1558925" y="41802"/>
                      </a:cubicBezTo>
                      <a:cubicBezTo>
                        <a:pt x="1566333" y="40744"/>
                        <a:pt x="1574457" y="41974"/>
                        <a:pt x="1581150" y="38627"/>
                      </a:cubicBezTo>
                      <a:cubicBezTo>
                        <a:pt x="1598083" y="30160"/>
                        <a:pt x="1568450" y="23810"/>
                        <a:pt x="1593850" y="32277"/>
                      </a:cubicBezTo>
                      <a:cubicBezTo>
                        <a:pt x="1597025" y="31219"/>
                        <a:pt x="1601008" y="31469"/>
                        <a:pt x="1603375" y="29102"/>
                      </a:cubicBezTo>
                      <a:cubicBezTo>
                        <a:pt x="1605742" y="26735"/>
                        <a:pt x="1603257" y="20176"/>
                        <a:pt x="1606550" y="19577"/>
                      </a:cubicBezTo>
                      <a:cubicBezTo>
                        <a:pt x="1628441" y="15597"/>
                        <a:pt x="1651000" y="17460"/>
                        <a:pt x="1673225" y="16402"/>
                      </a:cubicBezTo>
                      <a:cubicBezTo>
                        <a:pt x="1676400" y="14285"/>
                        <a:pt x="1680366" y="13032"/>
                        <a:pt x="1682750" y="10052"/>
                      </a:cubicBezTo>
                      <a:cubicBezTo>
                        <a:pt x="1684841" y="7439"/>
                        <a:pt x="1682632" y="1126"/>
                        <a:pt x="1685925" y="527"/>
                      </a:cubicBezTo>
                      <a:cubicBezTo>
                        <a:pt x="1696390" y="-1376"/>
                        <a:pt x="1707121" y="2383"/>
                        <a:pt x="1717675" y="3702"/>
                      </a:cubicBezTo>
                      <a:cubicBezTo>
                        <a:pt x="1750035" y="7747"/>
                        <a:pt x="1723638" y="6877"/>
                        <a:pt x="1752600" y="6877"/>
                      </a:cubicBezTo>
                    </a:path>
                  </a:pathLst>
                </a:custGeom>
                <a:noFill/>
                <a:ln w="285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6302375" y="2637848"/>
                  <a:ext cx="936625" cy="289502"/>
                </a:xfrm>
                <a:custGeom>
                  <a:avLst/>
                  <a:gdLst>
                    <a:gd name="connsiteX0" fmla="*/ 0 w 936625"/>
                    <a:gd name="connsiteY0" fmla="*/ 289502 h 289502"/>
                    <a:gd name="connsiteX1" fmla="*/ 3175 w 936625"/>
                    <a:gd name="connsiteY1" fmla="*/ 276802 h 289502"/>
                    <a:gd name="connsiteX2" fmla="*/ 25400 w 936625"/>
                    <a:gd name="connsiteY2" fmla="*/ 273627 h 289502"/>
                    <a:gd name="connsiteX3" fmla="*/ 53975 w 936625"/>
                    <a:gd name="connsiteY3" fmla="*/ 270452 h 289502"/>
                    <a:gd name="connsiteX4" fmla="*/ 57150 w 936625"/>
                    <a:gd name="connsiteY4" fmla="*/ 257752 h 289502"/>
                    <a:gd name="connsiteX5" fmla="*/ 123825 w 936625"/>
                    <a:gd name="connsiteY5" fmla="*/ 264102 h 289502"/>
                    <a:gd name="connsiteX6" fmla="*/ 139700 w 936625"/>
                    <a:gd name="connsiteY6" fmla="*/ 260927 h 289502"/>
                    <a:gd name="connsiteX7" fmla="*/ 142875 w 936625"/>
                    <a:gd name="connsiteY7" fmla="*/ 251402 h 289502"/>
                    <a:gd name="connsiteX8" fmla="*/ 165100 w 936625"/>
                    <a:gd name="connsiteY8" fmla="*/ 248227 h 289502"/>
                    <a:gd name="connsiteX9" fmla="*/ 219075 w 936625"/>
                    <a:gd name="connsiteY9" fmla="*/ 241877 h 289502"/>
                    <a:gd name="connsiteX10" fmla="*/ 228600 w 936625"/>
                    <a:gd name="connsiteY10" fmla="*/ 235527 h 289502"/>
                    <a:gd name="connsiteX11" fmla="*/ 234950 w 936625"/>
                    <a:gd name="connsiteY11" fmla="*/ 226002 h 289502"/>
                    <a:gd name="connsiteX12" fmla="*/ 238125 w 936625"/>
                    <a:gd name="connsiteY12" fmla="*/ 213302 h 289502"/>
                    <a:gd name="connsiteX13" fmla="*/ 250825 w 936625"/>
                    <a:gd name="connsiteY13" fmla="*/ 210127 h 289502"/>
                    <a:gd name="connsiteX14" fmla="*/ 269875 w 936625"/>
                    <a:gd name="connsiteY14" fmla="*/ 187902 h 289502"/>
                    <a:gd name="connsiteX15" fmla="*/ 342900 w 936625"/>
                    <a:gd name="connsiteY15" fmla="*/ 178377 h 289502"/>
                    <a:gd name="connsiteX16" fmla="*/ 358775 w 936625"/>
                    <a:gd name="connsiteY16" fmla="*/ 175202 h 289502"/>
                    <a:gd name="connsiteX17" fmla="*/ 441325 w 936625"/>
                    <a:gd name="connsiteY17" fmla="*/ 159327 h 289502"/>
                    <a:gd name="connsiteX18" fmla="*/ 454025 w 936625"/>
                    <a:gd name="connsiteY18" fmla="*/ 152977 h 289502"/>
                    <a:gd name="connsiteX19" fmla="*/ 479425 w 936625"/>
                    <a:gd name="connsiteY19" fmla="*/ 149802 h 289502"/>
                    <a:gd name="connsiteX20" fmla="*/ 501650 w 936625"/>
                    <a:gd name="connsiteY20" fmla="*/ 143452 h 289502"/>
                    <a:gd name="connsiteX21" fmla="*/ 511175 w 936625"/>
                    <a:gd name="connsiteY21" fmla="*/ 140277 h 289502"/>
                    <a:gd name="connsiteX22" fmla="*/ 517525 w 936625"/>
                    <a:gd name="connsiteY22" fmla="*/ 130752 h 289502"/>
                    <a:gd name="connsiteX23" fmla="*/ 520700 w 936625"/>
                    <a:gd name="connsiteY23" fmla="*/ 118052 h 289502"/>
                    <a:gd name="connsiteX24" fmla="*/ 536575 w 936625"/>
                    <a:gd name="connsiteY24" fmla="*/ 114877 h 289502"/>
                    <a:gd name="connsiteX25" fmla="*/ 552450 w 936625"/>
                    <a:gd name="connsiteY25" fmla="*/ 92652 h 289502"/>
                    <a:gd name="connsiteX26" fmla="*/ 555625 w 936625"/>
                    <a:gd name="connsiteY26" fmla="*/ 79952 h 289502"/>
                    <a:gd name="connsiteX27" fmla="*/ 603250 w 936625"/>
                    <a:gd name="connsiteY27" fmla="*/ 76777 h 289502"/>
                    <a:gd name="connsiteX28" fmla="*/ 660400 w 936625"/>
                    <a:gd name="connsiteY28" fmla="*/ 70427 h 289502"/>
                    <a:gd name="connsiteX29" fmla="*/ 676275 w 936625"/>
                    <a:gd name="connsiteY29" fmla="*/ 67252 h 289502"/>
                    <a:gd name="connsiteX30" fmla="*/ 711200 w 936625"/>
                    <a:gd name="connsiteY30" fmla="*/ 60902 h 289502"/>
                    <a:gd name="connsiteX31" fmla="*/ 714375 w 936625"/>
                    <a:gd name="connsiteY31" fmla="*/ 51377 h 289502"/>
                    <a:gd name="connsiteX32" fmla="*/ 723900 w 936625"/>
                    <a:gd name="connsiteY32" fmla="*/ 48202 h 289502"/>
                    <a:gd name="connsiteX33" fmla="*/ 739775 w 936625"/>
                    <a:gd name="connsiteY33" fmla="*/ 35502 h 289502"/>
                    <a:gd name="connsiteX34" fmla="*/ 796925 w 936625"/>
                    <a:gd name="connsiteY34" fmla="*/ 32327 h 289502"/>
                    <a:gd name="connsiteX35" fmla="*/ 806450 w 936625"/>
                    <a:gd name="connsiteY35" fmla="*/ 25977 h 289502"/>
                    <a:gd name="connsiteX36" fmla="*/ 815975 w 936625"/>
                    <a:gd name="connsiteY36" fmla="*/ 29152 h 289502"/>
                    <a:gd name="connsiteX37" fmla="*/ 828675 w 936625"/>
                    <a:gd name="connsiteY37" fmla="*/ 32327 h 289502"/>
                    <a:gd name="connsiteX38" fmla="*/ 863600 w 936625"/>
                    <a:gd name="connsiteY38" fmla="*/ 29152 h 289502"/>
                    <a:gd name="connsiteX39" fmla="*/ 882650 w 936625"/>
                    <a:gd name="connsiteY39" fmla="*/ 16452 h 289502"/>
                    <a:gd name="connsiteX40" fmla="*/ 892175 w 936625"/>
                    <a:gd name="connsiteY40" fmla="*/ 13277 h 289502"/>
                    <a:gd name="connsiteX41" fmla="*/ 936625 w 936625"/>
                    <a:gd name="connsiteY41" fmla="*/ 3752 h 289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936625" h="289502">
                      <a:moveTo>
                        <a:pt x="0" y="289502"/>
                      </a:moveTo>
                      <a:cubicBezTo>
                        <a:pt x="1058" y="285269"/>
                        <a:pt x="-525" y="279115"/>
                        <a:pt x="3175" y="276802"/>
                      </a:cubicBezTo>
                      <a:cubicBezTo>
                        <a:pt x="9521" y="272836"/>
                        <a:pt x="17974" y="274555"/>
                        <a:pt x="25400" y="273627"/>
                      </a:cubicBezTo>
                      <a:cubicBezTo>
                        <a:pt x="34910" y="272438"/>
                        <a:pt x="44450" y="271510"/>
                        <a:pt x="53975" y="270452"/>
                      </a:cubicBezTo>
                      <a:cubicBezTo>
                        <a:pt x="55033" y="266219"/>
                        <a:pt x="52840" y="258433"/>
                        <a:pt x="57150" y="257752"/>
                      </a:cubicBezTo>
                      <a:cubicBezTo>
                        <a:pt x="91357" y="252351"/>
                        <a:pt x="100810" y="256430"/>
                        <a:pt x="123825" y="264102"/>
                      </a:cubicBezTo>
                      <a:cubicBezTo>
                        <a:pt x="129117" y="263044"/>
                        <a:pt x="135210" y="263920"/>
                        <a:pt x="139700" y="260927"/>
                      </a:cubicBezTo>
                      <a:cubicBezTo>
                        <a:pt x="142485" y="259071"/>
                        <a:pt x="139882" y="252899"/>
                        <a:pt x="142875" y="251402"/>
                      </a:cubicBezTo>
                      <a:cubicBezTo>
                        <a:pt x="149568" y="248055"/>
                        <a:pt x="157692" y="249285"/>
                        <a:pt x="165100" y="248227"/>
                      </a:cubicBezTo>
                      <a:cubicBezTo>
                        <a:pt x="195927" y="237951"/>
                        <a:pt x="139286" y="255957"/>
                        <a:pt x="219075" y="241877"/>
                      </a:cubicBezTo>
                      <a:cubicBezTo>
                        <a:pt x="222833" y="241214"/>
                        <a:pt x="225425" y="237644"/>
                        <a:pt x="228600" y="235527"/>
                      </a:cubicBezTo>
                      <a:cubicBezTo>
                        <a:pt x="230717" y="232352"/>
                        <a:pt x="233447" y="229509"/>
                        <a:pt x="234950" y="226002"/>
                      </a:cubicBezTo>
                      <a:cubicBezTo>
                        <a:pt x="236669" y="221991"/>
                        <a:pt x="235039" y="216388"/>
                        <a:pt x="238125" y="213302"/>
                      </a:cubicBezTo>
                      <a:cubicBezTo>
                        <a:pt x="241211" y="210216"/>
                        <a:pt x="246592" y="211185"/>
                        <a:pt x="250825" y="210127"/>
                      </a:cubicBezTo>
                      <a:cubicBezTo>
                        <a:pt x="258555" y="186937"/>
                        <a:pt x="250681" y="192700"/>
                        <a:pt x="269875" y="187902"/>
                      </a:cubicBezTo>
                      <a:cubicBezTo>
                        <a:pt x="297653" y="169383"/>
                        <a:pt x="272147" y="184037"/>
                        <a:pt x="342900" y="178377"/>
                      </a:cubicBezTo>
                      <a:cubicBezTo>
                        <a:pt x="348279" y="177947"/>
                        <a:pt x="353483" y="176260"/>
                        <a:pt x="358775" y="175202"/>
                      </a:cubicBezTo>
                      <a:cubicBezTo>
                        <a:pt x="368597" y="135914"/>
                        <a:pt x="356226" y="168130"/>
                        <a:pt x="441325" y="159327"/>
                      </a:cubicBezTo>
                      <a:cubicBezTo>
                        <a:pt x="446033" y="158840"/>
                        <a:pt x="449433" y="154125"/>
                        <a:pt x="454025" y="152977"/>
                      </a:cubicBezTo>
                      <a:cubicBezTo>
                        <a:pt x="462303" y="150908"/>
                        <a:pt x="470958" y="150860"/>
                        <a:pt x="479425" y="149802"/>
                      </a:cubicBezTo>
                      <a:cubicBezTo>
                        <a:pt x="502263" y="142189"/>
                        <a:pt x="473743" y="151425"/>
                        <a:pt x="501650" y="143452"/>
                      </a:cubicBezTo>
                      <a:cubicBezTo>
                        <a:pt x="504868" y="142533"/>
                        <a:pt x="508000" y="141335"/>
                        <a:pt x="511175" y="140277"/>
                      </a:cubicBezTo>
                      <a:cubicBezTo>
                        <a:pt x="513292" y="137102"/>
                        <a:pt x="516022" y="134259"/>
                        <a:pt x="517525" y="130752"/>
                      </a:cubicBezTo>
                      <a:cubicBezTo>
                        <a:pt x="519244" y="126741"/>
                        <a:pt x="517348" y="120846"/>
                        <a:pt x="520700" y="118052"/>
                      </a:cubicBezTo>
                      <a:cubicBezTo>
                        <a:pt x="524846" y="114597"/>
                        <a:pt x="531283" y="115935"/>
                        <a:pt x="536575" y="114877"/>
                      </a:cubicBezTo>
                      <a:cubicBezTo>
                        <a:pt x="544660" y="66368"/>
                        <a:pt x="530663" y="114439"/>
                        <a:pt x="552450" y="92652"/>
                      </a:cubicBezTo>
                      <a:cubicBezTo>
                        <a:pt x="555536" y="89566"/>
                        <a:pt x="551460" y="81254"/>
                        <a:pt x="555625" y="79952"/>
                      </a:cubicBezTo>
                      <a:cubicBezTo>
                        <a:pt x="570811" y="75206"/>
                        <a:pt x="587375" y="77835"/>
                        <a:pt x="603250" y="76777"/>
                      </a:cubicBezTo>
                      <a:cubicBezTo>
                        <a:pt x="612333" y="49528"/>
                        <a:pt x="601960" y="70427"/>
                        <a:pt x="660400" y="70427"/>
                      </a:cubicBezTo>
                      <a:cubicBezTo>
                        <a:pt x="665796" y="70427"/>
                        <a:pt x="670983" y="68310"/>
                        <a:pt x="676275" y="67252"/>
                      </a:cubicBezTo>
                      <a:cubicBezTo>
                        <a:pt x="683917" y="44325"/>
                        <a:pt x="672612" y="67918"/>
                        <a:pt x="711200" y="60902"/>
                      </a:cubicBezTo>
                      <a:cubicBezTo>
                        <a:pt x="714493" y="60303"/>
                        <a:pt x="712008" y="53744"/>
                        <a:pt x="714375" y="51377"/>
                      </a:cubicBezTo>
                      <a:cubicBezTo>
                        <a:pt x="716742" y="49010"/>
                        <a:pt x="720725" y="49260"/>
                        <a:pt x="723900" y="48202"/>
                      </a:cubicBezTo>
                      <a:cubicBezTo>
                        <a:pt x="768819" y="59432"/>
                        <a:pt x="702373" y="47313"/>
                        <a:pt x="739775" y="35502"/>
                      </a:cubicBezTo>
                      <a:cubicBezTo>
                        <a:pt x="757969" y="29757"/>
                        <a:pt x="777875" y="33385"/>
                        <a:pt x="796925" y="32327"/>
                      </a:cubicBezTo>
                      <a:cubicBezTo>
                        <a:pt x="800100" y="30210"/>
                        <a:pt x="802686" y="26604"/>
                        <a:pt x="806450" y="25977"/>
                      </a:cubicBezTo>
                      <a:cubicBezTo>
                        <a:pt x="809751" y="25427"/>
                        <a:pt x="812757" y="28233"/>
                        <a:pt x="815975" y="29152"/>
                      </a:cubicBezTo>
                      <a:cubicBezTo>
                        <a:pt x="820171" y="30351"/>
                        <a:pt x="824442" y="31269"/>
                        <a:pt x="828675" y="32327"/>
                      </a:cubicBezTo>
                      <a:cubicBezTo>
                        <a:pt x="840317" y="31269"/>
                        <a:pt x="852385" y="32450"/>
                        <a:pt x="863600" y="29152"/>
                      </a:cubicBezTo>
                      <a:cubicBezTo>
                        <a:pt x="870922" y="26999"/>
                        <a:pt x="875410" y="18865"/>
                        <a:pt x="882650" y="16452"/>
                      </a:cubicBezTo>
                      <a:lnTo>
                        <a:pt x="892175" y="13277"/>
                      </a:lnTo>
                      <a:cubicBezTo>
                        <a:pt x="899701" y="-9300"/>
                        <a:pt x="892003" y="3752"/>
                        <a:pt x="936625" y="3752"/>
                      </a:cubicBezTo>
                    </a:path>
                  </a:pathLst>
                </a:custGeom>
                <a:noFill/>
                <a:ln w="285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2559984" y="2795735"/>
                <a:ext cx="4682191" cy="2062015"/>
                <a:chOff x="2559984" y="2795735"/>
                <a:chExt cx="4682191" cy="2062015"/>
              </a:xfrm>
            </p:grpSpPr>
            <p:sp>
              <p:nvSpPr>
                <p:cNvPr id="24" name="Freeform 23"/>
                <p:cNvSpPr/>
                <p:nvPr/>
              </p:nvSpPr>
              <p:spPr>
                <a:xfrm>
                  <a:off x="2559984" y="3838575"/>
                  <a:ext cx="1713566" cy="1019175"/>
                </a:xfrm>
                <a:custGeom>
                  <a:avLst/>
                  <a:gdLst>
                    <a:gd name="connsiteX0" fmla="*/ 2241 w 1713566"/>
                    <a:gd name="connsiteY0" fmla="*/ 1019175 h 1019175"/>
                    <a:gd name="connsiteX1" fmla="*/ 5416 w 1713566"/>
                    <a:gd name="connsiteY1" fmla="*/ 952500 h 1019175"/>
                    <a:gd name="connsiteX2" fmla="*/ 40341 w 1713566"/>
                    <a:gd name="connsiteY2" fmla="*/ 949325 h 1019175"/>
                    <a:gd name="connsiteX3" fmla="*/ 43516 w 1713566"/>
                    <a:gd name="connsiteY3" fmla="*/ 939800 h 1019175"/>
                    <a:gd name="connsiteX4" fmla="*/ 49866 w 1713566"/>
                    <a:gd name="connsiteY4" fmla="*/ 895350 h 1019175"/>
                    <a:gd name="connsiteX5" fmla="*/ 68916 w 1713566"/>
                    <a:gd name="connsiteY5" fmla="*/ 892175 h 1019175"/>
                    <a:gd name="connsiteX6" fmla="*/ 78441 w 1713566"/>
                    <a:gd name="connsiteY6" fmla="*/ 835025 h 1019175"/>
                    <a:gd name="connsiteX7" fmla="*/ 91141 w 1713566"/>
                    <a:gd name="connsiteY7" fmla="*/ 831850 h 1019175"/>
                    <a:gd name="connsiteX8" fmla="*/ 94316 w 1713566"/>
                    <a:gd name="connsiteY8" fmla="*/ 746125 h 1019175"/>
                    <a:gd name="connsiteX9" fmla="*/ 107016 w 1713566"/>
                    <a:gd name="connsiteY9" fmla="*/ 742950 h 1019175"/>
                    <a:gd name="connsiteX10" fmla="*/ 110191 w 1713566"/>
                    <a:gd name="connsiteY10" fmla="*/ 701675 h 1019175"/>
                    <a:gd name="connsiteX11" fmla="*/ 113366 w 1713566"/>
                    <a:gd name="connsiteY11" fmla="*/ 692150 h 1019175"/>
                    <a:gd name="connsiteX12" fmla="*/ 116541 w 1713566"/>
                    <a:gd name="connsiteY12" fmla="*/ 676275 h 1019175"/>
                    <a:gd name="connsiteX13" fmla="*/ 135591 w 1713566"/>
                    <a:gd name="connsiteY13" fmla="*/ 673100 h 1019175"/>
                    <a:gd name="connsiteX14" fmla="*/ 138766 w 1713566"/>
                    <a:gd name="connsiteY14" fmla="*/ 650875 h 1019175"/>
                    <a:gd name="connsiteX15" fmla="*/ 151466 w 1713566"/>
                    <a:gd name="connsiteY15" fmla="*/ 647700 h 1019175"/>
                    <a:gd name="connsiteX16" fmla="*/ 160991 w 1713566"/>
                    <a:gd name="connsiteY16" fmla="*/ 644525 h 1019175"/>
                    <a:gd name="connsiteX17" fmla="*/ 176866 w 1713566"/>
                    <a:gd name="connsiteY17" fmla="*/ 631825 h 1019175"/>
                    <a:gd name="connsiteX18" fmla="*/ 192741 w 1713566"/>
                    <a:gd name="connsiteY18" fmla="*/ 612775 h 1019175"/>
                    <a:gd name="connsiteX19" fmla="*/ 218141 w 1713566"/>
                    <a:gd name="connsiteY19" fmla="*/ 584200 h 1019175"/>
                    <a:gd name="connsiteX20" fmla="*/ 221316 w 1713566"/>
                    <a:gd name="connsiteY20" fmla="*/ 574675 h 1019175"/>
                    <a:gd name="connsiteX21" fmla="*/ 240366 w 1713566"/>
                    <a:gd name="connsiteY21" fmla="*/ 571500 h 1019175"/>
                    <a:gd name="connsiteX22" fmla="*/ 243541 w 1713566"/>
                    <a:gd name="connsiteY22" fmla="*/ 536575 h 1019175"/>
                    <a:gd name="connsiteX23" fmla="*/ 262591 w 1713566"/>
                    <a:gd name="connsiteY23" fmla="*/ 533400 h 1019175"/>
                    <a:gd name="connsiteX24" fmla="*/ 297516 w 1713566"/>
                    <a:gd name="connsiteY24" fmla="*/ 508000 h 1019175"/>
                    <a:gd name="connsiteX25" fmla="*/ 364191 w 1713566"/>
                    <a:gd name="connsiteY25" fmla="*/ 498475 h 1019175"/>
                    <a:gd name="connsiteX26" fmla="*/ 367366 w 1713566"/>
                    <a:gd name="connsiteY26" fmla="*/ 488950 h 1019175"/>
                    <a:gd name="connsiteX27" fmla="*/ 389591 w 1713566"/>
                    <a:gd name="connsiteY27" fmla="*/ 485775 h 1019175"/>
                    <a:gd name="connsiteX28" fmla="*/ 399116 w 1713566"/>
                    <a:gd name="connsiteY28" fmla="*/ 479425 h 1019175"/>
                    <a:gd name="connsiteX29" fmla="*/ 421341 w 1713566"/>
                    <a:gd name="connsiteY29" fmla="*/ 476250 h 1019175"/>
                    <a:gd name="connsiteX30" fmla="*/ 424516 w 1713566"/>
                    <a:gd name="connsiteY30" fmla="*/ 463550 h 1019175"/>
                    <a:gd name="connsiteX31" fmla="*/ 446741 w 1713566"/>
                    <a:gd name="connsiteY31" fmla="*/ 460375 h 1019175"/>
                    <a:gd name="connsiteX32" fmla="*/ 475316 w 1713566"/>
                    <a:gd name="connsiteY32" fmla="*/ 447675 h 1019175"/>
                    <a:gd name="connsiteX33" fmla="*/ 484841 w 1713566"/>
                    <a:gd name="connsiteY33" fmla="*/ 441325 h 1019175"/>
                    <a:gd name="connsiteX34" fmla="*/ 526116 w 1713566"/>
                    <a:gd name="connsiteY34" fmla="*/ 438150 h 1019175"/>
                    <a:gd name="connsiteX35" fmla="*/ 611841 w 1713566"/>
                    <a:gd name="connsiteY35" fmla="*/ 431800 h 1019175"/>
                    <a:gd name="connsiteX36" fmla="*/ 630891 w 1713566"/>
                    <a:gd name="connsiteY36" fmla="*/ 419100 h 1019175"/>
                    <a:gd name="connsiteX37" fmla="*/ 634066 w 1713566"/>
                    <a:gd name="connsiteY37" fmla="*/ 409575 h 1019175"/>
                    <a:gd name="connsiteX38" fmla="*/ 659466 w 1713566"/>
                    <a:gd name="connsiteY38" fmla="*/ 406400 h 1019175"/>
                    <a:gd name="connsiteX39" fmla="*/ 691216 w 1713566"/>
                    <a:gd name="connsiteY39" fmla="*/ 384175 h 1019175"/>
                    <a:gd name="connsiteX40" fmla="*/ 700741 w 1713566"/>
                    <a:gd name="connsiteY40" fmla="*/ 352425 h 1019175"/>
                    <a:gd name="connsiteX41" fmla="*/ 726141 w 1713566"/>
                    <a:gd name="connsiteY41" fmla="*/ 352425 h 1019175"/>
                    <a:gd name="connsiteX42" fmla="*/ 729316 w 1713566"/>
                    <a:gd name="connsiteY42" fmla="*/ 342900 h 1019175"/>
                    <a:gd name="connsiteX43" fmla="*/ 748366 w 1713566"/>
                    <a:gd name="connsiteY43" fmla="*/ 339725 h 1019175"/>
                    <a:gd name="connsiteX44" fmla="*/ 757891 w 1713566"/>
                    <a:gd name="connsiteY44" fmla="*/ 336550 h 1019175"/>
                    <a:gd name="connsiteX45" fmla="*/ 846791 w 1713566"/>
                    <a:gd name="connsiteY45" fmla="*/ 333375 h 1019175"/>
                    <a:gd name="connsiteX46" fmla="*/ 872191 w 1713566"/>
                    <a:gd name="connsiteY46" fmla="*/ 330200 h 1019175"/>
                    <a:gd name="connsiteX47" fmla="*/ 875366 w 1713566"/>
                    <a:gd name="connsiteY47" fmla="*/ 311150 h 1019175"/>
                    <a:gd name="connsiteX48" fmla="*/ 903941 w 1713566"/>
                    <a:gd name="connsiteY48" fmla="*/ 307975 h 1019175"/>
                    <a:gd name="connsiteX49" fmla="*/ 919816 w 1713566"/>
                    <a:gd name="connsiteY49" fmla="*/ 292100 h 1019175"/>
                    <a:gd name="connsiteX50" fmla="*/ 929341 w 1713566"/>
                    <a:gd name="connsiteY50" fmla="*/ 285750 h 1019175"/>
                    <a:gd name="connsiteX51" fmla="*/ 935691 w 1713566"/>
                    <a:gd name="connsiteY51" fmla="*/ 276225 h 1019175"/>
                    <a:gd name="connsiteX52" fmla="*/ 957916 w 1713566"/>
                    <a:gd name="connsiteY52" fmla="*/ 269875 h 1019175"/>
                    <a:gd name="connsiteX53" fmla="*/ 961091 w 1713566"/>
                    <a:gd name="connsiteY53" fmla="*/ 250825 h 1019175"/>
                    <a:gd name="connsiteX54" fmla="*/ 1030941 w 1713566"/>
                    <a:gd name="connsiteY54" fmla="*/ 247650 h 1019175"/>
                    <a:gd name="connsiteX55" fmla="*/ 1126191 w 1713566"/>
                    <a:gd name="connsiteY55" fmla="*/ 244475 h 1019175"/>
                    <a:gd name="connsiteX56" fmla="*/ 1135716 w 1713566"/>
                    <a:gd name="connsiteY56" fmla="*/ 241300 h 1019175"/>
                    <a:gd name="connsiteX57" fmla="*/ 1138891 w 1713566"/>
                    <a:gd name="connsiteY57" fmla="*/ 225425 h 1019175"/>
                    <a:gd name="connsiteX58" fmla="*/ 1173816 w 1713566"/>
                    <a:gd name="connsiteY58" fmla="*/ 222250 h 1019175"/>
                    <a:gd name="connsiteX59" fmla="*/ 1183341 w 1713566"/>
                    <a:gd name="connsiteY59" fmla="*/ 219075 h 1019175"/>
                    <a:gd name="connsiteX60" fmla="*/ 1186516 w 1713566"/>
                    <a:gd name="connsiteY60" fmla="*/ 209550 h 1019175"/>
                    <a:gd name="connsiteX61" fmla="*/ 1211916 w 1713566"/>
                    <a:gd name="connsiteY61" fmla="*/ 206375 h 1019175"/>
                    <a:gd name="connsiteX62" fmla="*/ 1278591 w 1713566"/>
                    <a:gd name="connsiteY62" fmla="*/ 203200 h 1019175"/>
                    <a:gd name="connsiteX63" fmla="*/ 1294466 w 1713566"/>
                    <a:gd name="connsiteY63" fmla="*/ 180975 h 1019175"/>
                    <a:gd name="connsiteX64" fmla="*/ 1307166 w 1713566"/>
                    <a:gd name="connsiteY64" fmla="*/ 171450 h 1019175"/>
                    <a:gd name="connsiteX65" fmla="*/ 1313516 w 1713566"/>
                    <a:gd name="connsiteY65" fmla="*/ 161925 h 1019175"/>
                    <a:gd name="connsiteX66" fmla="*/ 1323041 w 1713566"/>
                    <a:gd name="connsiteY66" fmla="*/ 158750 h 1019175"/>
                    <a:gd name="connsiteX67" fmla="*/ 1348441 w 1713566"/>
                    <a:gd name="connsiteY67" fmla="*/ 155575 h 1019175"/>
                    <a:gd name="connsiteX68" fmla="*/ 1351616 w 1713566"/>
                    <a:gd name="connsiteY68" fmla="*/ 139700 h 1019175"/>
                    <a:gd name="connsiteX69" fmla="*/ 1396066 w 1713566"/>
                    <a:gd name="connsiteY69" fmla="*/ 127000 h 1019175"/>
                    <a:gd name="connsiteX70" fmla="*/ 1399241 w 1713566"/>
                    <a:gd name="connsiteY70" fmla="*/ 101600 h 1019175"/>
                    <a:gd name="connsiteX71" fmla="*/ 1408766 w 1713566"/>
                    <a:gd name="connsiteY71" fmla="*/ 98425 h 1019175"/>
                    <a:gd name="connsiteX72" fmla="*/ 1424641 w 1713566"/>
                    <a:gd name="connsiteY72" fmla="*/ 95250 h 1019175"/>
                    <a:gd name="connsiteX73" fmla="*/ 1434166 w 1713566"/>
                    <a:gd name="connsiteY73" fmla="*/ 88900 h 1019175"/>
                    <a:gd name="connsiteX74" fmla="*/ 1450041 w 1713566"/>
                    <a:gd name="connsiteY74" fmla="*/ 85725 h 1019175"/>
                    <a:gd name="connsiteX75" fmla="*/ 1453216 w 1713566"/>
                    <a:gd name="connsiteY75" fmla="*/ 76200 h 1019175"/>
                    <a:gd name="connsiteX76" fmla="*/ 1494491 w 1713566"/>
                    <a:gd name="connsiteY76" fmla="*/ 73025 h 1019175"/>
                    <a:gd name="connsiteX77" fmla="*/ 1570691 w 1713566"/>
                    <a:gd name="connsiteY77" fmla="*/ 60325 h 1019175"/>
                    <a:gd name="connsiteX78" fmla="*/ 1573866 w 1713566"/>
                    <a:gd name="connsiteY78" fmla="*/ 47625 h 1019175"/>
                    <a:gd name="connsiteX79" fmla="*/ 1634191 w 1713566"/>
                    <a:gd name="connsiteY79" fmla="*/ 44450 h 1019175"/>
                    <a:gd name="connsiteX80" fmla="*/ 1646891 w 1713566"/>
                    <a:gd name="connsiteY80" fmla="*/ 31750 h 1019175"/>
                    <a:gd name="connsiteX81" fmla="*/ 1653241 w 1713566"/>
                    <a:gd name="connsiteY81" fmla="*/ 22225 h 1019175"/>
                    <a:gd name="connsiteX82" fmla="*/ 1662766 w 1713566"/>
                    <a:gd name="connsiteY82" fmla="*/ 15875 h 1019175"/>
                    <a:gd name="connsiteX83" fmla="*/ 1669116 w 1713566"/>
                    <a:gd name="connsiteY83" fmla="*/ 6350 h 1019175"/>
                    <a:gd name="connsiteX84" fmla="*/ 1678641 w 1713566"/>
                    <a:gd name="connsiteY84" fmla="*/ 3175 h 1019175"/>
                    <a:gd name="connsiteX85" fmla="*/ 1713566 w 1713566"/>
                    <a:gd name="connsiteY85" fmla="*/ 0 h 1019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</a:cxnLst>
                  <a:rect l="l" t="t" r="r" b="b"/>
                  <a:pathLst>
                    <a:path w="1713566" h="1019175">
                      <a:moveTo>
                        <a:pt x="2241" y="1019175"/>
                      </a:moveTo>
                      <a:cubicBezTo>
                        <a:pt x="3299" y="996950"/>
                        <a:pt x="-5239" y="972033"/>
                        <a:pt x="5416" y="952500"/>
                      </a:cubicBezTo>
                      <a:cubicBezTo>
                        <a:pt x="11014" y="942238"/>
                        <a:pt x="29251" y="953022"/>
                        <a:pt x="40341" y="949325"/>
                      </a:cubicBezTo>
                      <a:cubicBezTo>
                        <a:pt x="43516" y="948267"/>
                        <a:pt x="42458" y="942975"/>
                        <a:pt x="43516" y="939800"/>
                      </a:cubicBezTo>
                      <a:cubicBezTo>
                        <a:pt x="41841" y="919700"/>
                        <a:pt x="29193" y="902241"/>
                        <a:pt x="49866" y="895350"/>
                      </a:cubicBezTo>
                      <a:cubicBezTo>
                        <a:pt x="55973" y="893314"/>
                        <a:pt x="62566" y="893233"/>
                        <a:pt x="68916" y="892175"/>
                      </a:cubicBezTo>
                      <a:cubicBezTo>
                        <a:pt x="89800" y="860850"/>
                        <a:pt x="51212" y="922158"/>
                        <a:pt x="78441" y="835025"/>
                      </a:cubicBezTo>
                      <a:cubicBezTo>
                        <a:pt x="79743" y="830860"/>
                        <a:pt x="86908" y="832908"/>
                        <a:pt x="91141" y="831850"/>
                      </a:cubicBezTo>
                      <a:cubicBezTo>
                        <a:pt x="92199" y="803275"/>
                        <a:pt x="89289" y="774274"/>
                        <a:pt x="94316" y="746125"/>
                      </a:cubicBezTo>
                      <a:cubicBezTo>
                        <a:pt x="95083" y="741829"/>
                        <a:pt x="105548" y="747059"/>
                        <a:pt x="107016" y="742950"/>
                      </a:cubicBezTo>
                      <a:cubicBezTo>
                        <a:pt x="111657" y="729955"/>
                        <a:pt x="108479" y="715367"/>
                        <a:pt x="110191" y="701675"/>
                      </a:cubicBezTo>
                      <a:cubicBezTo>
                        <a:pt x="110606" y="698354"/>
                        <a:pt x="112554" y="695397"/>
                        <a:pt x="113366" y="692150"/>
                      </a:cubicBezTo>
                      <a:cubicBezTo>
                        <a:pt x="114675" y="686915"/>
                        <a:pt x="112444" y="679787"/>
                        <a:pt x="116541" y="676275"/>
                      </a:cubicBezTo>
                      <a:cubicBezTo>
                        <a:pt x="121429" y="672085"/>
                        <a:pt x="129241" y="674158"/>
                        <a:pt x="135591" y="673100"/>
                      </a:cubicBezTo>
                      <a:cubicBezTo>
                        <a:pt x="136649" y="665692"/>
                        <a:pt x="134800" y="657221"/>
                        <a:pt x="138766" y="650875"/>
                      </a:cubicBezTo>
                      <a:cubicBezTo>
                        <a:pt x="141079" y="647175"/>
                        <a:pt x="147270" y="648899"/>
                        <a:pt x="151466" y="647700"/>
                      </a:cubicBezTo>
                      <a:cubicBezTo>
                        <a:pt x="154684" y="646781"/>
                        <a:pt x="157816" y="645583"/>
                        <a:pt x="160991" y="644525"/>
                      </a:cubicBezTo>
                      <a:cubicBezTo>
                        <a:pt x="172001" y="611495"/>
                        <a:pt x="152503" y="661061"/>
                        <a:pt x="176866" y="631825"/>
                      </a:cubicBezTo>
                      <a:cubicBezTo>
                        <a:pt x="197020" y="607640"/>
                        <a:pt x="161768" y="620518"/>
                        <a:pt x="192741" y="612775"/>
                      </a:cubicBezTo>
                      <a:cubicBezTo>
                        <a:pt x="198510" y="566627"/>
                        <a:pt x="186009" y="600266"/>
                        <a:pt x="218141" y="584200"/>
                      </a:cubicBezTo>
                      <a:cubicBezTo>
                        <a:pt x="221134" y="582703"/>
                        <a:pt x="218410" y="576335"/>
                        <a:pt x="221316" y="574675"/>
                      </a:cubicBezTo>
                      <a:cubicBezTo>
                        <a:pt x="226905" y="571481"/>
                        <a:pt x="234016" y="572558"/>
                        <a:pt x="240366" y="571500"/>
                      </a:cubicBezTo>
                      <a:cubicBezTo>
                        <a:pt x="241424" y="559858"/>
                        <a:pt x="237651" y="546672"/>
                        <a:pt x="243541" y="536575"/>
                      </a:cubicBezTo>
                      <a:cubicBezTo>
                        <a:pt x="246785" y="531014"/>
                        <a:pt x="258352" y="538245"/>
                        <a:pt x="262591" y="533400"/>
                      </a:cubicBezTo>
                      <a:cubicBezTo>
                        <a:pt x="293550" y="498018"/>
                        <a:pt x="220968" y="515655"/>
                        <a:pt x="297516" y="508000"/>
                      </a:cubicBezTo>
                      <a:cubicBezTo>
                        <a:pt x="327058" y="488305"/>
                        <a:pt x="282520" y="515669"/>
                        <a:pt x="364191" y="498475"/>
                      </a:cubicBezTo>
                      <a:cubicBezTo>
                        <a:pt x="367466" y="497786"/>
                        <a:pt x="364373" y="490447"/>
                        <a:pt x="367366" y="488950"/>
                      </a:cubicBezTo>
                      <a:cubicBezTo>
                        <a:pt x="374059" y="485603"/>
                        <a:pt x="382183" y="486833"/>
                        <a:pt x="389591" y="485775"/>
                      </a:cubicBezTo>
                      <a:cubicBezTo>
                        <a:pt x="392766" y="483658"/>
                        <a:pt x="395461" y="480521"/>
                        <a:pt x="399116" y="479425"/>
                      </a:cubicBezTo>
                      <a:cubicBezTo>
                        <a:pt x="406284" y="477275"/>
                        <a:pt x="414995" y="480216"/>
                        <a:pt x="421341" y="476250"/>
                      </a:cubicBezTo>
                      <a:cubicBezTo>
                        <a:pt x="425041" y="473937"/>
                        <a:pt x="420816" y="465863"/>
                        <a:pt x="424516" y="463550"/>
                      </a:cubicBezTo>
                      <a:cubicBezTo>
                        <a:pt x="430862" y="459584"/>
                        <a:pt x="439333" y="461433"/>
                        <a:pt x="446741" y="460375"/>
                      </a:cubicBezTo>
                      <a:cubicBezTo>
                        <a:pt x="453224" y="440925"/>
                        <a:pt x="445039" y="455932"/>
                        <a:pt x="475316" y="447675"/>
                      </a:cubicBezTo>
                      <a:cubicBezTo>
                        <a:pt x="478997" y="446671"/>
                        <a:pt x="481090" y="442028"/>
                        <a:pt x="484841" y="441325"/>
                      </a:cubicBezTo>
                      <a:cubicBezTo>
                        <a:pt x="498404" y="438782"/>
                        <a:pt x="512350" y="439099"/>
                        <a:pt x="526116" y="438150"/>
                      </a:cubicBezTo>
                      <a:cubicBezTo>
                        <a:pt x="606988" y="432573"/>
                        <a:pt x="547338" y="437664"/>
                        <a:pt x="611841" y="431800"/>
                      </a:cubicBezTo>
                      <a:cubicBezTo>
                        <a:pt x="619099" y="410027"/>
                        <a:pt x="607903" y="434425"/>
                        <a:pt x="630891" y="419100"/>
                      </a:cubicBezTo>
                      <a:cubicBezTo>
                        <a:pt x="633676" y="417244"/>
                        <a:pt x="631008" y="410934"/>
                        <a:pt x="634066" y="409575"/>
                      </a:cubicBezTo>
                      <a:cubicBezTo>
                        <a:pt x="641863" y="406110"/>
                        <a:pt x="650999" y="407458"/>
                        <a:pt x="659466" y="406400"/>
                      </a:cubicBezTo>
                      <a:cubicBezTo>
                        <a:pt x="666517" y="364093"/>
                        <a:pt x="652818" y="408610"/>
                        <a:pt x="691216" y="384175"/>
                      </a:cubicBezTo>
                      <a:cubicBezTo>
                        <a:pt x="693514" y="382713"/>
                        <a:pt x="699484" y="357454"/>
                        <a:pt x="700741" y="352425"/>
                      </a:cubicBezTo>
                      <a:cubicBezTo>
                        <a:pt x="709841" y="355458"/>
                        <a:pt x="715924" y="359236"/>
                        <a:pt x="726141" y="352425"/>
                      </a:cubicBezTo>
                      <a:cubicBezTo>
                        <a:pt x="728926" y="350569"/>
                        <a:pt x="726410" y="344560"/>
                        <a:pt x="729316" y="342900"/>
                      </a:cubicBezTo>
                      <a:cubicBezTo>
                        <a:pt x="734905" y="339706"/>
                        <a:pt x="742082" y="341122"/>
                        <a:pt x="748366" y="339725"/>
                      </a:cubicBezTo>
                      <a:cubicBezTo>
                        <a:pt x="751633" y="338999"/>
                        <a:pt x="754551" y="336765"/>
                        <a:pt x="757891" y="336550"/>
                      </a:cubicBezTo>
                      <a:cubicBezTo>
                        <a:pt x="787482" y="334641"/>
                        <a:pt x="817158" y="334433"/>
                        <a:pt x="846791" y="333375"/>
                      </a:cubicBezTo>
                      <a:cubicBezTo>
                        <a:pt x="855258" y="332317"/>
                        <a:pt x="865456" y="335438"/>
                        <a:pt x="872191" y="330200"/>
                      </a:cubicBezTo>
                      <a:cubicBezTo>
                        <a:pt x="877273" y="326248"/>
                        <a:pt x="870092" y="314842"/>
                        <a:pt x="875366" y="311150"/>
                      </a:cubicBezTo>
                      <a:cubicBezTo>
                        <a:pt x="883217" y="305654"/>
                        <a:pt x="894416" y="309033"/>
                        <a:pt x="903941" y="307975"/>
                      </a:cubicBezTo>
                      <a:cubicBezTo>
                        <a:pt x="929341" y="291042"/>
                        <a:pt x="898649" y="313267"/>
                        <a:pt x="919816" y="292100"/>
                      </a:cubicBezTo>
                      <a:cubicBezTo>
                        <a:pt x="922514" y="289402"/>
                        <a:pt x="926166" y="287867"/>
                        <a:pt x="929341" y="285750"/>
                      </a:cubicBezTo>
                      <a:cubicBezTo>
                        <a:pt x="931458" y="282575"/>
                        <a:pt x="932711" y="278609"/>
                        <a:pt x="935691" y="276225"/>
                      </a:cubicBezTo>
                      <a:cubicBezTo>
                        <a:pt x="937761" y="274569"/>
                        <a:pt x="957086" y="270082"/>
                        <a:pt x="957916" y="269875"/>
                      </a:cubicBezTo>
                      <a:cubicBezTo>
                        <a:pt x="958974" y="263525"/>
                        <a:pt x="954932" y="252699"/>
                        <a:pt x="961091" y="250825"/>
                      </a:cubicBezTo>
                      <a:cubicBezTo>
                        <a:pt x="983389" y="244039"/>
                        <a:pt x="1007651" y="248546"/>
                        <a:pt x="1030941" y="247650"/>
                      </a:cubicBezTo>
                      <a:lnTo>
                        <a:pt x="1126191" y="244475"/>
                      </a:lnTo>
                      <a:cubicBezTo>
                        <a:pt x="1129366" y="243417"/>
                        <a:pt x="1133860" y="244085"/>
                        <a:pt x="1135716" y="241300"/>
                      </a:cubicBezTo>
                      <a:cubicBezTo>
                        <a:pt x="1138709" y="236810"/>
                        <a:pt x="1134064" y="227838"/>
                        <a:pt x="1138891" y="225425"/>
                      </a:cubicBezTo>
                      <a:cubicBezTo>
                        <a:pt x="1149347" y="220197"/>
                        <a:pt x="1162174" y="223308"/>
                        <a:pt x="1173816" y="222250"/>
                      </a:cubicBezTo>
                      <a:cubicBezTo>
                        <a:pt x="1176991" y="221192"/>
                        <a:pt x="1180974" y="221442"/>
                        <a:pt x="1183341" y="219075"/>
                      </a:cubicBezTo>
                      <a:cubicBezTo>
                        <a:pt x="1185708" y="216708"/>
                        <a:pt x="1183458" y="210909"/>
                        <a:pt x="1186516" y="209550"/>
                      </a:cubicBezTo>
                      <a:cubicBezTo>
                        <a:pt x="1194313" y="206085"/>
                        <a:pt x="1203404" y="206962"/>
                        <a:pt x="1211916" y="206375"/>
                      </a:cubicBezTo>
                      <a:cubicBezTo>
                        <a:pt x="1234113" y="204844"/>
                        <a:pt x="1256366" y="204258"/>
                        <a:pt x="1278591" y="203200"/>
                      </a:cubicBezTo>
                      <a:cubicBezTo>
                        <a:pt x="1285999" y="180975"/>
                        <a:pt x="1278591" y="186267"/>
                        <a:pt x="1294466" y="180975"/>
                      </a:cubicBezTo>
                      <a:cubicBezTo>
                        <a:pt x="1302082" y="150511"/>
                        <a:pt x="1290718" y="178029"/>
                        <a:pt x="1307166" y="171450"/>
                      </a:cubicBezTo>
                      <a:cubicBezTo>
                        <a:pt x="1310709" y="170033"/>
                        <a:pt x="1310536" y="164309"/>
                        <a:pt x="1313516" y="161925"/>
                      </a:cubicBezTo>
                      <a:cubicBezTo>
                        <a:pt x="1316129" y="159834"/>
                        <a:pt x="1319748" y="159349"/>
                        <a:pt x="1323041" y="158750"/>
                      </a:cubicBezTo>
                      <a:cubicBezTo>
                        <a:pt x="1331436" y="157224"/>
                        <a:pt x="1339974" y="156633"/>
                        <a:pt x="1348441" y="155575"/>
                      </a:cubicBezTo>
                      <a:cubicBezTo>
                        <a:pt x="1349499" y="150283"/>
                        <a:pt x="1346656" y="141826"/>
                        <a:pt x="1351616" y="139700"/>
                      </a:cubicBezTo>
                      <a:cubicBezTo>
                        <a:pt x="1402329" y="117966"/>
                        <a:pt x="1387048" y="154055"/>
                        <a:pt x="1396066" y="127000"/>
                      </a:cubicBezTo>
                      <a:cubicBezTo>
                        <a:pt x="1397124" y="118533"/>
                        <a:pt x="1395776" y="109397"/>
                        <a:pt x="1399241" y="101600"/>
                      </a:cubicBezTo>
                      <a:cubicBezTo>
                        <a:pt x="1400600" y="98542"/>
                        <a:pt x="1405519" y="99237"/>
                        <a:pt x="1408766" y="98425"/>
                      </a:cubicBezTo>
                      <a:cubicBezTo>
                        <a:pt x="1414001" y="97116"/>
                        <a:pt x="1419349" y="96308"/>
                        <a:pt x="1424641" y="95250"/>
                      </a:cubicBezTo>
                      <a:cubicBezTo>
                        <a:pt x="1427816" y="93133"/>
                        <a:pt x="1430593" y="90240"/>
                        <a:pt x="1434166" y="88900"/>
                      </a:cubicBezTo>
                      <a:cubicBezTo>
                        <a:pt x="1439219" y="87005"/>
                        <a:pt x="1445551" y="88718"/>
                        <a:pt x="1450041" y="85725"/>
                      </a:cubicBezTo>
                      <a:cubicBezTo>
                        <a:pt x="1452826" y="83869"/>
                        <a:pt x="1449998" y="77119"/>
                        <a:pt x="1453216" y="76200"/>
                      </a:cubicBezTo>
                      <a:cubicBezTo>
                        <a:pt x="1466484" y="72409"/>
                        <a:pt x="1480733" y="74083"/>
                        <a:pt x="1494491" y="73025"/>
                      </a:cubicBezTo>
                      <a:cubicBezTo>
                        <a:pt x="1505990" y="38527"/>
                        <a:pt x="1489813" y="77175"/>
                        <a:pt x="1570691" y="60325"/>
                      </a:cubicBezTo>
                      <a:cubicBezTo>
                        <a:pt x="1574963" y="59435"/>
                        <a:pt x="1569633" y="48683"/>
                        <a:pt x="1573866" y="47625"/>
                      </a:cubicBezTo>
                      <a:cubicBezTo>
                        <a:pt x="1593401" y="42741"/>
                        <a:pt x="1614083" y="45508"/>
                        <a:pt x="1634191" y="44450"/>
                      </a:cubicBezTo>
                      <a:cubicBezTo>
                        <a:pt x="1641118" y="23668"/>
                        <a:pt x="1631497" y="44065"/>
                        <a:pt x="1646891" y="31750"/>
                      </a:cubicBezTo>
                      <a:cubicBezTo>
                        <a:pt x="1649871" y="29366"/>
                        <a:pt x="1650543" y="24923"/>
                        <a:pt x="1653241" y="22225"/>
                      </a:cubicBezTo>
                      <a:cubicBezTo>
                        <a:pt x="1655939" y="19527"/>
                        <a:pt x="1659591" y="17992"/>
                        <a:pt x="1662766" y="15875"/>
                      </a:cubicBezTo>
                      <a:cubicBezTo>
                        <a:pt x="1664883" y="12700"/>
                        <a:pt x="1666136" y="8734"/>
                        <a:pt x="1669116" y="6350"/>
                      </a:cubicBezTo>
                      <a:cubicBezTo>
                        <a:pt x="1671729" y="4259"/>
                        <a:pt x="1675333" y="3684"/>
                        <a:pt x="1678641" y="3175"/>
                      </a:cubicBezTo>
                      <a:cubicBezTo>
                        <a:pt x="1699963" y="-105"/>
                        <a:pt x="1700897" y="0"/>
                        <a:pt x="1713566" y="0"/>
                      </a:cubicBezTo>
                    </a:path>
                  </a:pathLst>
                </a:custGeom>
                <a:noFill/>
                <a:ln w="28575">
                  <a:solidFill>
                    <a:schemeClr val="bg1">
                      <a:lumMod val="7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>
                  <a:off x="4267200" y="3108325"/>
                  <a:ext cx="2098675" cy="733425"/>
                </a:xfrm>
                <a:custGeom>
                  <a:avLst/>
                  <a:gdLst>
                    <a:gd name="connsiteX0" fmla="*/ 0 w 2098675"/>
                    <a:gd name="connsiteY0" fmla="*/ 733425 h 733425"/>
                    <a:gd name="connsiteX1" fmla="*/ 12700 w 2098675"/>
                    <a:gd name="connsiteY1" fmla="*/ 730250 h 733425"/>
                    <a:gd name="connsiteX2" fmla="*/ 22225 w 2098675"/>
                    <a:gd name="connsiteY2" fmla="*/ 711200 h 733425"/>
                    <a:gd name="connsiteX3" fmla="*/ 31750 w 2098675"/>
                    <a:gd name="connsiteY3" fmla="*/ 708025 h 733425"/>
                    <a:gd name="connsiteX4" fmla="*/ 50800 w 2098675"/>
                    <a:gd name="connsiteY4" fmla="*/ 704850 h 733425"/>
                    <a:gd name="connsiteX5" fmla="*/ 63500 w 2098675"/>
                    <a:gd name="connsiteY5" fmla="*/ 685800 h 733425"/>
                    <a:gd name="connsiteX6" fmla="*/ 69850 w 2098675"/>
                    <a:gd name="connsiteY6" fmla="*/ 676275 h 733425"/>
                    <a:gd name="connsiteX7" fmla="*/ 73025 w 2098675"/>
                    <a:gd name="connsiteY7" fmla="*/ 666750 h 733425"/>
                    <a:gd name="connsiteX8" fmla="*/ 82550 w 2098675"/>
                    <a:gd name="connsiteY8" fmla="*/ 663575 h 733425"/>
                    <a:gd name="connsiteX9" fmla="*/ 120650 w 2098675"/>
                    <a:gd name="connsiteY9" fmla="*/ 660400 h 733425"/>
                    <a:gd name="connsiteX10" fmla="*/ 146050 w 2098675"/>
                    <a:gd name="connsiteY10" fmla="*/ 644525 h 733425"/>
                    <a:gd name="connsiteX11" fmla="*/ 149225 w 2098675"/>
                    <a:gd name="connsiteY11" fmla="*/ 631825 h 733425"/>
                    <a:gd name="connsiteX12" fmla="*/ 158750 w 2098675"/>
                    <a:gd name="connsiteY12" fmla="*/ 628650 h 733425"/>
                    <a:gd name="connsiteX13" fmla="*/ 196850 w 2098675"/>
                    <a:gd name="connsiteY13" fmla="*/ 622300 h 733425"/>
                    <a:gd name="connsiteX14" fmla="*/ 225425 w 2098675"/>
                    <a:gd name="connsiteY14" fmla="*/ 615950 h 733425"/>
                    <a:gd name="connsiteX15" fmla="*/ 228600 w 2098675"/>
                    <a:gd name="connsiteY15" fmla="*/ 606425 h 733425"/>
                    <a:gd name="connsiteX16" fmla="*/ 288925 w 2098675"/>
                    <a:gd name="connsiteY16" fmla="*/ 596900 h 733425"/>
                    <a:gd name="connsiteX17" fmla="*/ 371475 w 2098675"/>
                    <a:gd name="connsiteY17" fmla="*/ 584200 h 733425"/>
                    <a:gd name="connsiteX18" fmla="*/ 374650 w 2098675"/>
                    <a:gd name="connsiteY18" fmla="*/ 571500 h 733425"/>
                    <a:gd name="connsiteX19" fmla="*/ 377825 w 2098675"/>
                    <a:gd name="connsiteY19" fmla="*/ 561975 h 733425"/>
                    <a:gd name="connsiteX20" fmla="*/ 393700 w 2098675"/>
                    <a:gd name="connsiteY20" fmla="*/ 565150 h 733425"/>
                    <a:gd name="connsiteX21" fmla="*/ 396875 w 2098675"/>
                    <a:gd name="connsiteY21" fmla="*/ 555625 h 733425"/>
                    <a:gd name="connsiteX22" fmla="*/ 463550 w 2098675"/>
                    <a:gd name="connsiteY22" fmla="*/ 552450 h 733425"/>
                    <a:gd name="connsiteX23" fmla="*/ 473075 w 2098675"/>
                    <a:gd name="connsiteY23" fmla="*/ 546100 h 733425"/>
                    <a:gd name="connsiteX24" fmla="*/ 488950 w 2098675"/>
                    <a:gd name="connsiteY24" fmla="*/ 542925 h 733425"/>
                    <a:gd name="connsiteX25" fmla="*/ 501650 w 2098675"/>
                    <a:gd name="connsiteY25" fmla="*/ 520700 h 733425"/>
                    <a:gd name="connsiteX26" fmla="*/ 504825 w 2098675"/>
                    <a:gd name="connsiteY26" fmla="*/ 508000 h 733425"/>
                    <a:gd name="connsiteX27" fmla="*/ 514350 w 2098675"/>
                    <a:gd name="connsiteY27" fmla="*/ 501650 h 733425"/>
                    <a:gd name="connsiteX28" fmla="*/ 638175 w 2098675"/>
                    <a:gd name="connsiteY28" fmla="*/ 498475 h 733425"/>
                    <a:gd name="connsiteX29" fmla="*/ 673100 w 2098675"/>
                    <a:gd name="connsiteY29" fmla="*/ 488950 h 733425"/>
                    <a:gd name="connsiteX30" fmla="*/ 676275 w 2098675"/>
                    <a:gd name="connsiteY30" fmla="*/ 479425 h 733425"/>
                    <a:gd name="connsiteX31" fmla="*/ 828675 w 2098675"/>
                    <a:gd name="connsiteY31" fmla="*/ 476250 h 733425"/>
                    <a:gd name="connsiteX32" fmla="*/ 831850 w 2098675"/>
                    <a:gd name="connsiteY32" fmla="*/ 454025 h 733425"/>
                    <a:gd name="connsiteX33" fmla="*/ 841375 w 2098675"/>
                    <a:gd name="connsiteY33" fmla="*/ 457200 h 733425"/>
                    <a:gd name="connsiteX34" fmla="*/ 911225 w 2098675"/>
                    <a:gd name="connsiteY34" fmla="*/ 454025 h 733425"/>
                    <a:gd name="connsiteX35" fmla="*/ 946150 w 2098675"/>
                    <a:gd name="connsiteY35" fmla="*/ 434975 h 733425"/>
                    <a:gd name="connsiteX36" fmla="*/ 949325 w 2098675"/>
                    <a:gd name="connsiteY36" fmla="*/ 422275 h 733425"/>
                    <a:gd name="connsiteX37" fmla="*/ 958850 w 2098675"/>
                    <a:gd name="connsiteY37" fmla="*/ 419100 h 733425"/>
                    <a:gd name="connsiteX38" fmla="*/ 962025 w 2098675"/>
                    <a:gd name="connsiteY38" fmla="*/ 400050 h 733425"/>
                    <a:gd name="connsiteX39" fmla="*/ 971550 w 2098675"/>
                    <a:gd name="connsiteY39" fmla="*/ 403225 h 733425"/>
                    <a:gd name="connsiteX40" fmla="*/ 974725 w 2098675"/>
                    <a:gd name="connsiteY40" fmla="*/ 393700 h 733425"/>
                    <a:gd name="connsiteX41" fmla="*/ 990600 w 2098675"/>
                    <a:gd name="connsiteY41" fmla="*/ 396875 h 733425"/>
                    <a:gd name="connsiteX42" fmla="*/ 1000125 w 2098675"/>
                    <a:gd name="connsiteY42" fmla="*/ 400050 h 733425"/>
                    <a:gd name="connsiteX43" fmla="*/ 1028700 w 2098675"/>
                    <a:gd name="connsiteY43" fmla="*/ 403225 h 733425"/>
                    <a:gd name="connsiteX44" fmla="*/ 1054100 w 2098675"/>
                    <a:gd name="connsiteY44" fmla="*/ 381000 h 733425"/>
                    <a:gd name="connsiteX45" fmla="*/ 1054100 w 2098675"/>
                    <a:gd name="connsiteY45" fmla="*/ 381000 h 733425"/>
                    <a:gd name="connsiteX46" fmla="*/ 1079500 w 2098675"/>
                    <a:gd name="connsiteY46" fmla="*/ 374650 h 733425"/>
                    <a:gd name="connsiteX47" fmla="*/ 1082675 w 2098675"/>
                    <a:gd name="connsiteY47" fmla="*/ 365125 h 733425"/>
                    <a:gd name="connsiteX48" fmla="*/ 1092200 w 2098675"/>
                    <a:gd name="connsiteY48" fmla="*/ 361950 h 733425"/>
                    <a:gd name="connsiteX49" fmla="*/ 1168400 w 2098675"/>
                    <a:gd name="connsiteY49" fmla="*/ 355600 h 733425"/>
                    <a:gd name="connsiteX50" fmla="*/ 1181100 w 2098675"/>
                    <a:gd name="connsiteY50" fmla="*/ 352425 h 733425"/>
                    <a:gd name="connsiteX51" fmla="*/ 1190625 w 2098675"/>
                    <a:gd name="connsiteY51" fmla="*/ 346075 h 733425"/>
                    <a:gd name="connsiteX52" fmla="*/ 1228725 w 2098675"/>
                    <a:gd name="connsiteY52" fmla="*/ 342900 h 733425"/>
                    <a:gd name="connsiteX53" fmla="*/ 1282700 w 2098675"/>
                    <a:gd name="connsiteY53" fmla="*/ 336550 h 733425"/>
                    <a:gd name="connsiteX54" fmla="*/ 1285875 w 2098675"/>
                    <a:gd name="connsiteY54" fmla="*/ 317500 h 733425"/>
                    <a:gd name="connsiteX55" fmla="*/ 1327150 w 2098675"/>
                    <a:gd name="connsiteY55" fmla="*/ 314325 h 733425"/>
                    <a:gd name="connsiteX56" fmla="*/ 1339850 w 2098675"/>
                    <a:gd name="connsiteY56" fmla="*/ 307975 h 733425"/>
                    <a:gd name="connsiteX57" fmla="*/ 1346200 w 2098675"/>
                    <a:gd name="connsiteY57" fmla="*/ 298450 h 733425"/>
                    <a:gd name="connsiteX58" fmla="*/ 1419225 w 2098675"/>
                    <a:gd name="connsiteY58" fmla="*/ 295275 h 733425"/>
                    <a:gd name="connsiteX59" fmla="*/ 1431925 w 2098675"/>
                    <a:gd name="connsiteY59" fmla="*/ 292100 h 733425"/>
                    <a:gd name="connsiteX60" fmla="*/ 1444625 w 2098675"/>
                    <a:gd name="connsiteY60" fmla="*/ 282575 h 733425"/>
                    <a:gd name="connsiteX61" fmla="*/ 1447800 w 2098675"/>
                    <a:gd name="connsiteY61" fmla="*/ 273050 h 733425"/>
                    <a:gd name="connsiteX62" fmla="*/ 1479550 w 2098675"/>
                    <a:gd name="connsiteY62" fmla="*/ 269875 h 733425"/>
                    <a:gd name="connsiteX63" fmla="*/ 1501775 w 2098675"/>
                    <a:gd name="connsiteY63" fmla="*/ 257175 h 733425"/>
                    <a:gd name="connsiteX64" fmla="*/ 1504950 w 2098675"/>
                    <a:gd name="connsiteY64" fmla="*/ 247650 h 733425"/>
                    <a:gd name="connsiteX65" fmla="*/ 1517650 w 2098675"/>
                    <a:gd name="connsiteY65" fmla="*/ 244475 h 733425"/>
                    <a:gd name="connsiteX66" fmla="*/ 1536700 w 2098675"/>
                    <a:gd name="connsiteY66" fmla="*/ 238125 h 733425"/>
                    <a:gd name="connsiteX67" fmla="*/ 1543050 w 2098675"/>
                    <a:gd name="connsiteY67" fmla="*/ 228600 h 733425"/>
                    <a:gd name="connsiteX68" fmla="*/ 1552575 w 2098675"/>
                    <a:gd name="connsiteY68" fmla="*/ 222250 h 733425"/>
                    <a:gd name="connsiteX69" fmla="*/ 1609725 w 2098675"/>
                    <a:gd name="connsiteY69" fmla="*/ 225425 h 733425"/>
                    <a:gd name="connsiteX70" fmla="*/ 1616075 w 2098675"/>
                    <a:gd name="connsiteY70" fmla="*/ 215900 h 733425"/>
                    <a:gd name="connsiteX71" fmla="*/ 1625600 w 2098675"/>
                    <a:gd name="connsiteY71" fmla="*/ 212725 h 733425"/>
                    <a:gd name="connsiteX72" fmla="*/ 1647825 w 2098675"/>
                    <a:gd name="connsiteY72" fmla="*/ 203200 h 733425"/>
                    <a:gd name="connsiteX73" fmla="*/ 1663700 w 2098675"/>
                    <a:gd name="connsiteY73" fmla="*/ 180975 h 733425"/>
                    <a:gd name="connsiteX74" fmla="*/ 1673225 w 2098675"/>
                    <a:gd name="connsiteY74" fmla="*/ 184150 h 733425"/>
                    <a:gd name="connsiteX75" fmla="*/ 1692275 w 2098675"/>
                    <a:gd name="connsiteY75" fmla="*/ 187325 h 733425"/>
                    <a:gd name="connsiteX76" fmla="*/ 1704975 w 2098675"/>
                    <a:gd name="connsiteY76" fmla="*/ 190500 h 733425"/>
                    <a:gd name="connsiteX77" fmla="*/ 1714500 w 2098675"/>
                    <a:gd name="connsiteY77" fmla="*/ 187325 h 733425"/>
                    <a:gd name="connsiteX78" fmla="*/ 1717675 w 2098675"/>
                    <a:gd name="connsiteY78" fmla="*/ 177800 h 733425"/>
                    <a:gd name="connsiteX79" fmla="*/ 1743075 w 2098675"/>
                    <a:gd name="connsiteY79" fmla="*/ 174625 h 733425"/>
                    <a:gd name="connsiteX80" fmla="*/ 1746250 w 2098675"/>
                    <a:gd name="connsiteY80" fmla="*/ 158750 h 733425"/>
                    <a:gd name="connsiteX81" fmla="*/ 1749425 w 2098675"/>
                    <a:gd name="connsiteY81" fmla="*/ 136525 h 733425"/>
                    <a:gd name="connsiteX82" fmla="*/ 1778000 w 2098675"/>
                    <a:gd name="connsiteY82" fmla="*/ 133350 h 733425"/>
                    <a:gd name="connsiteX83" fmla="*/ 1787525 w 2098675"/>
                    <a:gd name="connsiteY83" fmla="*/ 127000 h 733425"/>
                    <a:gd name="connsiteX84" fmla="*/ 1793875 w 2098675"/>
                    <a:gd name="connsiteY84" fmla="*/ 117475 h 733425"/>
                    <a:gd name="connsiteX85" fmla="*/ 1806575 w 2098675"/>
                    <a:gd name="connsiteY85" fmla="*/ 114300 h 733425"/>
                    <a:gd name="connsiteX86" fmla="*/ 1803400 w 2098675"/>
                    <a:gd name="connsiteY86" fmla="*/ 92075 h 733425"/>
                    <a:gd name="connsiteX87" fmla="*/ 1831975 w 2098675"/>
                    <a:gd name="connsiteY87" fmla="*/ 88900 h 733425"/>
                    <a:gd name="connsiteX88" fmla="*/ 1841500 w 2098675"/>
                    <a:gd name="connsiteY88" fmla="*/ 82550 h 733425"/>
                    <a:gd name="connsiteX89" fmla="*/ 1946275 w 2098675"/>
                    <a:gd name="connsiteY89" fmla="*/ 79375 h 733425"/>
                    <a:gd name="connsiteX90" fmla="*/ 1949450 w 2098675"/>
                    <a:gd name="connsiteY90" fmla="*/ 53975 h 733425"/>
                    <a:gd name="connsiteX91" fmla="*/ 1962150 w 2098675"/>
                    <a:gd name="connsiteY91" fmla="*/ 50800 h 733425"/>
                    <a:gd name="connsiteX92" fmla="*/ 1971675 w 2098675"/>
                    <a:gd name="connsiteY92" fmla="*/ 44450 h 733425"/>
                    <a:gd name="connsiteX93" fmla="*/ 1974850 w 2098675"/>
                    <a:gd name="connsiteY93" fmla="*/ 34925 h 733425"/>
                    <a:gd name="connsiteX94" fmla="*/ 1978025 w 2098675"/>
                    <a:gd name="connsiteY94" fmla="*/ 15875 h 733425"/>
                    <a:gd name="connsiteX95" fmla="*/ 2003425 w 2098675"/>
                    <a:gd name="connsiteY95" fmla="*/ 19050 h 733425"/>
                    <a:gd name="connsiteX96" fmla="*/ 2016125 w 2098675"/>
                    <a:gd name="connsiteY96" fmla="*/ 15875 h 733425"/>
                    <a:gd name="connsiteX97" fmla="*/ 2019300 w 2098675"/>
                    <a:gd name="connsiteY97" fmla="*/ 6350 h 733425"/>
                    <a:gd name="connsiteX98" fmla="*/ 2028825 w 2098675"/>
                    <a:gd name="connsiteY98" fmla="*/ 0 h 733425"/>
                    <a:gd name="connsiteX99" fmla="*/ 2098675 w 2098675"/>
                    <a:gd name="connsiteY99" fmla="*/ 3175 h 7334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</a:cxnLst>
                  <a:rect l="l" t="t" r="r" b="b"/>
                  <a:pathLst>
                    <a:path w="2098675" h="733425">
                      <a:moveTo>
                        <a:pt x="0" y="733425"/>
                      </a:moveTo>
                      <a:cubicBezTo>
                        <a:pt x="4233" y="732367"/>
                        <a:pt x="9069" y="732671"/>
                        <a:pt x="12700" y="730250"/>
                      </a:cubicBezTo>
                      <a:cubicBezTo>
                        <a:pt x="30366" y="718473"/>
                        <a:pt x="9547" y="723878"/>
                        <a:pt x="22225" y="711200"/>
                      </a:cubicBezTo>
                      <a:cubicBezTo>
                        <a:pt x="24592" y="708833"/>
                        <a:pt x="28483" y="708751"/>
                        <a:pt x="31750" y="708025"/>
                      </a:cubicBezTo>
                      <a:cubicBezTo>
                        <a:pt x="38034" y="706628"/>
                        <a:pt x="44450" y="705908"/>
                        <a:pt x="50800" y="704850"/>
                      </a:cubicBezTo>
                      <a:cubicBezTo>
                        <a:pt x="56572" y="681762"/>
                        <a:pt x="48882" y="700418"/>
                        <a:pt x="63500" y="685800"/>
                      </a:cubicBezTo>
                      <a:cubicBezTo>
                        <a:pt x="66198" y="683102"/>
                        <a:pt x="68143" y="679688"/>
                        <a:pt x="69850" y="676275"/>
                      </a:cubicBezTo>
                      <a:cubicBezTo>
                        <a:pt x="71347" y="673282"/>
                        <a:pt x="70658" y="669117"/>
                        <a:pt x="73025" y="666750"/>
                      </a:cubicBezTo>
                      <a:cubicBezTo>
                        <a:pt x="75392" y="664383"/>
                        <a:pt x="79233" y="664017"/>
                        <a:pt x="82550" y="663575"/>
                      </a:cubicBezTo>
                      <a:cubicBezTo>
                        <a:pt x="95182" y="661891"/>
                        <a:pt x="107950" y="661458"/>
                        <a:pt x="120650" y="660400"/>
                      </a:cubicBezTo>
                      <a:cubicBezTo>
                        <a:pt x="127851" y="631595"/>
                        <a:pt x="115713" y="663486"/>
                        <a:pt x="146050" y="644525"/>
                      </a:cubicBezTo>
                      <a:cubicBezTo>
                        <a:pt x="149750" y="642212"/>
                        <a:pt x="146499" y="635232"/>
                        <a:pt x="149225" y="631825"/>
                      </a:cubicBezTo>
                      <a:cubicBezTo>
                        <a:pt x="151316" y="629212"/>
                        <a:pt x="155575" y="629708"/>
                        <a:pt x="158750" y="628650"/>
                      </a:cubicBezTo>
                      <a:cubicBezTo>
                        <a:pt x="165954" y="607039"/>
                        <a:pt x="157433" y="622300"/>
                        <a:pt x="196850" y="622300"/>
                      </a:cubicBezTo>
                      <a:cubicBezTo>
                        <a:pt x="208026" y="622300"/>
                        <a:pt x="215603" y="619224"/>
                        <a:pt x="225425" y="615950"/>
                      </a:cubicBezTo>
                      <a:cubicBezTo>
                        <a:pt x="226483" y="612775"/>
                        <a:pt x="226509" y="609038"/>
                        <a:pt x="228600" y="606425"/>
                      </a:cubicBezTo>
                      <a:cubicBezTo>
                        <a:pt x="240628" y="591390"/>
                        <a:pt x="285953" y="597086"/>
                        <a:pt x="288925" y="596900"/>
                      </a:cubicBezTo>
                      <a:cubicBezTo>
                        <a:pt x="301041" y="560553"/>
                        <a:pt x="284269" y="600970"/>
                        <a:pt x="371475" y="584200"/>
                      </a:cubicBezTo>
                      <a:cubicBezTo>
                        <a:pt x="375760" y="583376"/>
                        <a:pt x="373451" y="575696"/>
                        <a:pt x="374650" y="571500"/>
                      </a:cubicBezTo>
                      <a:cubicBezTo>
                        <a:pt x="375569" y="568282"/>
                        <a:pt x="376767" y="565150"/>
                        <a:pt x="377825" y="561975"/>
                      </a:cubicBezTo>
                      <a:cubicBezTo>
                        <a:pt x="383117" y="563033"/>
                        <a:pt x="388580" y="566857"/>
                        <a:pt x="393700" y="565150"/>
                      </a:cubicBezTo>
                      <a:cubicBezTo>
                        <a:pt x="396875" y="564092"/>
                        <a:pt x="393582" y="556224"/>
                        <a:pt x="396875" y="555625"/>
                      </a:cubicBezTo>
                      <a:cubicBezTo>
                        <a:pt x="418766" y="551645"/>
                        <a:pt x="441325" y="553508"/>
                        <a:pt x="463550" y="552450"/>
                      </a:cubicBezTo>
                      <a:cubicBezTo>
                        <a:pt x="466725" y="550333"/>
                        <a:pt x="469502" y="547440"/>
                        <a:pt x="473075" y="546100"/>
                      </a:cubicBezTo>
                      <a:cubicBezTo>
                        <a:pt x="478128" y="544205"/>
                        <a:pt x="485438" y="547022"/>
                        <a:pt x="488950" y="542925"/>
                      </a:cubicBezTo>
                      <a:cubicBezTo>
                        <a:pt x="514281" y="513372"/>
                        <a:pt x="474785" y="529655"/>
                        <a:pt x="501650" y="520700"/>
                      </a:cubicBezTo>
                      <a:cubicBezTo>
                        <a:pt x="502708" y="516467"/>
                        <a:pt x="502404" y="511631"/>
                        <a:pt x="504825" y="508000"/>
                      </a:cubicBezTo>
                      <a:cubicBezTo>
                        <a:pt x="506942" y="504825"/>
                        <a:pt x="510544" y="501922"/>
                        <a:pt x="514350" y="501650"/>
                      </a:cubicBezTo>
                      <a:cubicBezTo>
                        <a:pt x="555534" y="498708"/>
                        <a:pt x="596900" y="499533"/>
                        <a:pt x="638175" y="498475"/>
                      </a:cubicBezTo>
                      <a:cubicBezTo>
                        <a:pt x="673563" y="474883"/>
                        <a:pt x="601958" y="520569"/>
                        <a:pt x="673100" y="488950"/>
                      </a:cubicBezTo>
                      <a:cubicBezTo>
                        <a:pt x="676158" y="487591"/>
                        <a:pt x="672939" y="479697"/>
                        <a:pt x="676275" y="479425"/>
                      </a:cubicBezTo>
                      <a:cubicBezTo>
                        <a:pt x="726918" y="475291"/>
                        <a:pt x="777875" y="477308"/>
                        <a:pt x="828675" y="476250"/>
                      </a:cubicBezTo>
                      <a:cubicBezTo>
                        <a:pt x="829733" y="468842"/>
                        <a:pt x="827699" y="460252"/>
                        <a:pt x="831850" y="454025"/>
                      </a:cubicBezTo>
                      <a:cubicBezTo>
                        <a:pt x="833706" y="451240"/>
                        <a:pt x="838028" y="457200"/>
                        <a:pt x="841375" y="457200"/>
                      </a:cubicBezTo>
                      <a:cubicBezTo>
                        <a:pt x="864682" y="457200"/>
                        <a:pt x="887942" y="455083"/>
                        <a:pt x="911225" y="454025"/>
                      </a:cubicBezTo>
                      <a:cubicBezTo>
                        <a:pt x="917955" y="420375"/>
                        <a:pt x="906135" y="453164"/>
                        <a:pt x="946150" y="434975"/>
                      </a:cubicBezTo>
                      <a:cubicBezTo>
                        <a:pt x="950122" y="433169"/>
                        <a:pt x="946599" y="425682"/>
                        <a:pt x="949325" y="422275"/>
                      </a:cubicBezTo>
                      <a:cubicBezTo>
                        <a:pt x="951416" y="419662"/>
                        <a:pt x="955675" y="420158"/>
                        <a:pt x="958850" y="419100"/>
                      </a:cubicBezTo>
                      <a:cubicBezTo>
                        <a:pt x="959908" y="412750"/>
                        <a:pt x="958003" y="405077"/>
                        <a:pt x="962025" y="400050"/>
                      </a:cubicBezTo>
                      <a:cubicBezTo>
                        <a:pt x="964116" y="397437"/>
                        <a:pt x="968557" y="404722"/>
                        <a:pt x="971550" y="403225"/>
                      </a:cubicBezTo>
                      <a:cubicBezTo>
                        <a:pt x="974543" y="401728"/>
                        <a:pt x="973667" y="396875"/>
                        <a:pt x="974725" y="393700"/>
                      </a:cubicBezTo>
                      <a:cubicBezTo>
                        <a:pt x="980017" y="394758"/>
                        <a:pt x="985365" y="395566"/>
                        <a:pt x="990600" y="396875"/>
                      </a:cubicBezTo>
                      <a:cubicBezTo>
                        <a:pt x="993847" y="397687"/>
                        <a:pt x="996824" y="399500"/>
                        <a:pt x="1000125" y="400050"/>
                      </a:cubicBezTo>
                      <a:cubicBezTo>
                        <a:pt x="1009578" y="401626"/>
                        <a:pt x="1019175" y="402167"/>
                        <a:pt x="1028700" y="403225"/>
                      </a:cubicBezTo>
                      <a:cubicBezTo>
                        <a:pt x="1054352" y="398950"/>
                        <a:pt x="1045714" y="406157"/>
                        <a:pt x="1054100" y="381000"/>
                      </a:cubicBezTo>
                      <a:lnTo>
                        <a:pt x="1054100" y="381000"/>
                      </a:lnTo>
                      <a:cubicBezTo>
                        <a:pt x="1068745" y="376118"/>
                        <a:pt x="1060343" y="378481"/>
                        <a:pt x="1079500" y="374650"/>
                      </a:cubicBezTo>
                      <a:cubicBezTo>
                        <a:pt x="1080558" y="371475"/>
                        <a:pt x="1080308" y="367492"/>
                        <a:pt x="1082675" y="365125"/>
                      </a:cubicBezTo>
                      <a:cubicBezTo>
                        <a:pt x="1085042" y="362758"/>
                        <a:pt x="1088874" y="362320"/>
                        <a:pt x="1092200" y="361950"/>
                      </a:cubicBezTo>
                      <a:cubicBezTo>
                        <a:pt x="1117532" y="359135"/>
                        <a:pt x="1168400" y="355600"/>
                        <a:pt x="1168400" y="355600"/>
                      </a:cubicBezTo>
                      <a:cubicBezTo>
                        <a:pt x="1172633" y="354542"/>
                        <a:pt x="1177089" y="354144"/>
                        <a:pt x="1181100" y="352425"/>
                      </a:cubicBezTo>
                      <a:cubicBezTo>
                        <a:pt x="1184607" y="350922"/>
                        <a:pt x="1186883" y="346823"/>
                        <a:pt x="1190625" y="346075"/>
                      </a:cubicBezTo>
                      <a:cubicBezTo>
                        <a:pt x="1203122" y="343576"/>
                        <a:pt x="1216033" y="344054"/>
                        <a:pt x="1228725" y="342900"/>
                      </a:cubicBezTo>
                      <a:cubicBezTo>
                        <a:pt x="1261062" y="339960"/>
                        <a:pt x="1254772" y="340540"/>
                        <a:pt x="1282700" y="336550"/>
                      </a:cubicBezTo>
                      <a:cubicBezTo>
                        <a:pt x="1283758" y="330200"/>
                        <a:pt x="1280117" y="320379"/>
                        <a:pt x="1285875" y="317500"/>
                      </a:cubicBezTo>
                      <a:cubicBezTo>
                        <a:pt x="1298217" y="311329"/>
                        <a:pt x="1313561" y="316723"/>
                        <a:pt x="1327150" y="314325"/>
                      </a:cubicBezTo>
                      <a:cubicBezTo>
                        <a:pt x="1331811" y="313502"/>
                        <a:pt x="1335617" y="310092"/>
                        <a:pt x="1339850" y="307975"/>
                      </a:cubicBezTo>
                      <a:cubicBezTo>
                        <a:pt x="1341967" y="304800"/>
                        <a:pt x="1342432" y="299053"/>
                        <a:pt x="1346200" y="298450"/>
                      </a:cubicBezTo>
                      <a:cubicBezTo>
                        <a:pt x="1370259" y="294601"/>
                        <a:pt x="1394927" y="297075"/>
                        <a:pt x="1419225" y="295275"/>
                      </a:cubicBezTo>
                      <a:cubicBezTo>
                        <a:pt x="1423577" y="294953"/>
                        <a:pt x="1427692" y="293158"/>
                        <a:pt x="1431925" y="292100"/>
                      </a:cubicBezTo>
                      <a:cubicBezTo>
                        <a:pt x="1440154" y="259185"/>
                        <a:pt x="1427707" y="291034"/>
                        <a:pt x="1444625" y="282575"/>
                      </a:cubicBezTo>
                      <a:cubicBezTo>
                        <a:pt x="1447618" y="281078"/>
                        <a:pt x="1444655" y="274194"/>
                        <a:pt x="1447800" y="273050"/>
                      </a:cubicBezTo>
                      <a:cubicBezTo>
                        <a:pt x="1457796" y="269415"/>
                        <a:pt x="1468967" y="270933"/>
                        <a:pt x="1479550" y="269875"/>
                      </a:cubicBezTo>
                      <a:cubicBezTo>
                        <a:pt x="1486697" y="248433"/>
                        <a:pt x="1475699" y="272076"/>
                        <a:pt x="1501775" y="257175"/>
                      </a:cubicBezTo>
                      <a:cubicBezTo>
                        <a:pt x="1504681" y="255515"/>
                        <a:pt x="1502337" y="249741"/>
                        <a:pt x="1504950" y="247650"/>
                      </a:cubicBezTo>
                      <a:cubicBezTo>
                        <a:pt x="1508357" y="244924"/>
                        <a:pt x="1513417" y="245533"/>
                        <a:pt x="1517650" y="244475"/>
                      </a:cubicBezTo>
                      <a:cubicBezTo>
                        <a:pt x="1524657" y="223453"/>
                        <a:pt x="1514115" y="244578"/>
                        <a:pt x="1536700" y="238125"/>
                      </a:cubicBezTo>
                      <a:cubicBezTo>
                        <a:pt x="1540369" y="237077"/>
                        <a:pt x="1540352" y="231298"/>
                        <a:pt x="1543050" y="228600"/>
                      </a:cubicBezTo>
                      <a:cubicBezTo>
                        <a:pt x="1545748" y="225902"/>
                        <a:pt x="1549400" y="224367"/>
                        <a:pt x="1552575" y="222250"/>
                      </a:cubicBezTo>
                      <a:cubicBezTo>
                        <a:pt x="1571625" y="223308"/>
                        <a:pt x="1590740" y="227323"/>
                        <a:pt x="1609725" y="225425"/>
                      </a:cubicBezTo>
                      <a:cubicBezTo>
                        <a:pt x="1613522" y="225045"/>
                        <a:pt x="1613095" y="218284"/>
                        <a:pt x="1616075" y="215900"/>
                      </a:cubicBezTo>
                      <a:cubicBezTo>
                        <a:pt x="1618688" y="213809"/>
                        <a:pt x="1622607" y="214222"/>
                        <a:pt x="1625600" y="212725"/>
                      </a:cubicBezTo>
                      <a:cubicBezTo>
                        <a:pt x="1647526" y="201762"/>
                        <a:pt x="1621394" y="209808"/>
                        <a:pt x="1647825" y="203200"/>
                      </a:cubicBezTo>
                      <a:cubicBezTo>
                        <a:pt x="1655233" y="180975"/>
                        <a:pt x="1647825" y="186267"/>
                        <a:pt x="1663700" y="180975"/>
                      </a:cubicBezTo>
                      <a:cubicBezTo>
                        <a:pt x="1666875" y="182033"/>
                        <a:pt x="1669958" y="183424"/>
                        <a:pt x="1673225" y="184150"/>
                      </a:cubicBezTo>
                      <a:cubicBezTo>
                        <a:pt x="1679509" y="185547"/>
                        <a:pt x="1685962" y="186062"/>
                        <a:pt x="1692275" y="187325"/>
                      </a:cubicBezTo>
                      <a:cubicBezTo>
                        <a:pt x="1696554" y="188181"/>
                        <a:pt x="1700742" y="189442"/>
                        <a:pt x="1704975" y="190500"/>
                      </a:cubicBezTo>
                      <a:cubicBezTo>
                        <a:pt x="1708150" y="189442"/>
                        <a:pt x="1712133" y="189692"/>
                        <a:pt x="1714500" y="187325"/>
                      </a:cubicBezTo>
                      <a:cubicBezTo>
                        <a:pt x="1716867" y="184958"/>
                        <a:pt x="1714617" y="179159"/>
                        <a:pt x="1717675" y="177800"/>
                      </a:cubicBezTo>
                      <a:cubicBezTo>
                        <a:pt x="1725472" y="174335"/>
                        <a:pt x="1734608" y="175683"/>
                        <a:pt x="1743075" y="174625"/>
                      </a:cubicBezTo>
                      <a:cubicBezTo>
                        <a:pt x="1744133" y="169333"/>
                        <a:pt x="1745363" y="164073"/>
                        <a:pt x="1746250" y="158750"/>
                      </a:cubicBezTo>
                      <a:cubicBezTo>
                        <a:pt x="1747480" y="151368"/>
                        <a:pt x="1743581" y="141200"/>
                        <a:pt x="1749425" y="136525"/>
                      </a:cubicBezTo>
                      <a:cubicBezTo>
                        <a:pt x="1756909" y="130538"/>
                        <a:pt x="1768475" y="134408"/>
                        <a:pt x="1778000" y="133350"/>
                      </a:cubicBezTo>
                      <a:cubicBezTo>
                        <a:pt x="1781175" y="131233"/>
                        <a:pt x="1784827" y="129698"/>
                        <a:pt x="1787525" y="127000"/>
                      </a:cubicBezTo>
                      <a:cubicBezTo>
                        <a:pt x="1790223" y="124302"/>
                        <a:pt x="1790700" y="119592"/>
                        <a:pt x="1793875" y="117475"/>
                      </a:cubicBezTo>
                      <a:cubicBezTo>
                        <a:pt x="1797506" y="115054"/>
                        <a:pt x="1802342" y="115358"/>
                        <a:pt x="1806575" y="114300"/>
                      </a:cubicBezTo>
                      <a:cubicBezTo>
                        <a:pt x="1805517" y="106892"/>
                        <a:pt x="1798108" y="97367"/>
                        <a:pt x="1803400" y="92075"/>
                      </a:cubicBezTo>
                      <a:cubicBezTo>
                        <a:pt x="1810177" y="85298"/>
                        <a:pt x="1822678" y="91224"/>
                        <a:pt x="1831975" y="88900"/>
                      </a:cubicBezTo>
                      <a:cubicBezTo>
                        <a:pt x="1835677" y="87975"/>
                        <a:pt x="1837697" y="82867"/>
                        <a:pt x="1841500" y="82550"/>
                      </a:cubicBezTo>
                      <a:cubicBezTo>
                        <a:pt x="1876320" y="79648"/>
                        <a:pt x="1911350" y="80433"/>
                        <a:pt x="1946275" y="79375"/>
                      </a:cubicBezTo>
                      <a:cubicBezTo>
                        <a:pt x="1947333" y="70908"/>
                        <a:pt x="1945306" y="61434"/>
                        <a:pt x="1949450" y="53975"/>
                      </a:cubicBezTo>
                      <a:cubicBezTo>
                        <a:pt x="1951569" y="50161"/>
                        <a:pt x="1958139" y="52519"/>
                        <a:pt x="1962150" y="50800"/>
                      </a:cubicBezTo>
                      <a:cubicBezTo>
                        <a:pt x="1965657" y="49297"/>
                        <a:pt x="1968500" y="46567"/>
                        <a:pt x="1971675" y="44450"/>
                      </a:cubicBezTo>
                      <a:cubicBezTo>
                        <a:pt x="1972733" y="41275"/>
                        <a:pt x="1974124" y="38192"/>
                        <a:pt x="1974850" y="34925"/>
                      </a:cubicBezTo>
                      <a:cubicBezTo>
                        <a:pt x="1976247" y="28641"/>
                        <a:pt x="1972398" y="19001"/>
                        <a:pt x="1978025" y="15875"/>
                      </a:cubicBezTo>
                      <a:cubicBezTo>
                        <a:pt x="1985484" y="11731"/>
                        <a:pt x="1994958" y="17992"/>
                        <a:pt x="2003425" y="19050"/>
                      </a:cubicBezTo>
                      <a:cubicBezTo>
                        <a:pt x="2007658" y="17992"/>
                        <a:pt x="2012718" y="18601"/>
                        <a:pt x="2016125" y="15875"/>
                      </a:cubicBezTo>
                      <a:cubicBezTo>
                        <a:pt x="2018738" y="13784"/>
                        <a:pt x="2017209" y="8963"/>
                        <a:pt x="2019300" y="6350"/>
                      </a:cubicBezTo>
                      <a:cubicBezTo>
                        <a:pt x="2021684" y="3370"/>
                        <a:pt x="2025650" y="2117"/>
                        <a:pt x="2028825" y="0"/>
                      </a:cubicBezTo>
                      <a:cubicBezTo>
                        <a:pt x="2062342" y="6703"/>
                        <a:pt x="2039304" y="3175"/>
                        <a:pt x="2098675" y="3175"/>
                      </a:cubicBezTo>
                    </a:path>
                  </a:pathLst>
                </a:custGeom>
                <a:noFill/>
                <a:ln w="28575">
                  <a:solidFill>
                    <a:schemeClr val="bg1">
                      <a:lumMod val="7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>
                  <a:off x="6362700" y="2795735"/>
                  <a:ext cx="879475" cy="325290"/>
                </a:xfrm>
                <a:custGeom>
                  <a:avLst/>
                  <a:gdLst>
                    <a:gd name="connsiteX0" fmla="*/ 0 w 879475"/>
                    <a:gd name="connsiteY0" fmla="*/ 325290 h 325290"/>
                    <a:gd name="connsiteX1" fmla="*/ 28575 w 879475"/>
                    <a:gd name="connsiteY1" fmla="*/ 306240 h 325290"/>
                    <a:gd name="connsiteX2" fmla="*/ 69850 w 879475"/>
                    <a:gd name="connsiteY2" fmla="*/ 309415 h 325290"/>
                    <a:gd name="connsiteX3" fmla="*/ 76200 w 879475"/>
                    <a:gd name="connsiteY3" fmla="*/ 299890 h 325290"/>
                    <a:gd name="connsiteX4" fmla="*/ 85725 w 879475"/>
                    <a:gd name="connsiteY4" fmla="*/ 293540 h 325290"/>
                    <a:gd name="connsiteX5" fmla="*/ 123825 w 879475"/>
                    <a:gd name="connsiteY5" fmla="*/ 293540 h 325290"/>
                    <a:gd name="connsiteX6" fmla="*/ 136525 w 879475"/>
                    <a:gd name="connsiteY6" fmla="*/ 274490 h 325290"/>
                    <a:gd name="connsiteX7" fmla="*/ 149225 w 879475"/>
                    <a:gd name="connsiteY7" fmla="*/ 258615 h 325290"/>
                    <a:gd name="connsiteX8" fmla="*/ 158750 w 879475"/>
                    <a:gd name="connsiteY8" fmla="*/ 255440 h 325290"/>
                    <a:gd name="connsiteX9" fmla="*/ 161925 w 879475"/>
                    <a:gd name="connsiteY9" fmla="*/ 236390 h 325290"/>
                    <a:gd name="connsiteX10" fmla="*/ 177800 w 879475"/>
                    <a:gd name="connsiteY10" fmla="*/ 233215 h 325290"/>
                    <a:gd name="connsiteX11" fmla="*/ 187325 w 879475"/>
                    <a:gd name="connsiteY11" fmla="*/ 226865 h 325290"/>
                    <a:gd name="connsiteX12" fmla="*/ 190500 w 879475"/>
                    <a:gd name="connsiteY12" fmla="*/ 207815 h 325290"/>
                    <a:gd name="connsiteX13" fmla="*/ 222250 w 879475"/>
                    <a:gd name="connsiteY13" fmla="*/ 204640 h 325290"/>
                    <a:gd name="connsiteX14" fmla="*/ 231775 w 879475"/>
                    <a:gd name="connsiteY14" fmla="*/ 201465 h 325290"/>
                    <a:gd name="connsiteX15" fmla="*/ 247650 w 879475"/>
                    <a:gd name="connsiteY15" fmla="*/ 198290 h 325290"/>
                    <a:gd name="connsiteX16" fmla="*/ 336550 w 879475"/>
                    <a:gd name="connsiteY16" fmla="*/ 185590 h 325290"/>
                    <a:gd name="connsiteX17" fmla="*/ 339725 w 879475"/>
                    <a:gd name="connsiteY17" fmla="*/ 166540 h 325290"/>
                    <a:gd name="connsiteX18" fmla="*/ 387350 w 879475"/>
                    <a:gd name="connsiteY18" fmla="*/ 166540 h 325290"/>
                    <a:gd name="connsiteX19" fmla="*/ 396875 w 879475"/>
                    <a:gd name="connsiteY19" fmla="*/ 160190 h 325290"/>
                    <a:gd name="connsiteX20" fmla="*/ 409575 w 879475"/>
                    <a:gd name="connsiteY20" fmla="*/ 157015 h 325290"/>
                    <a:gd name="connsiteX21" fmla="*/ 412750 w 879475"/>
                    <a:gd name="connsiteY21" fmla="*/ 144315 h 325290"/>
                    <a:gd name="connsiteX22" fmla="*/ 431800 w 879475"/>
                    <a:gd name="connsiteY22" fmla="*/ 147490 h 325290"/>
                    <a:gd name="connsiteX23" fmla="*/ 469900 w 879475"/>
                    <a:gd name="connsiteY23" fmla="*/ 144315 h 325290"/>
                    <a:gd name="connsiteX24" fmla="*/ 635000 w 879475"/>
                    <a:gd name="connsiteY24" fmla="*/ 118915 h 325290"/>
                    <a:gd name="connsiteX25" fmla="*/ 638175 w 879475"/>
                    <a:gd name="connsiteY25" fmla="*/ 109390 h 325290"/>
                    <a:gd name="connsiteX26" fmla="*/ 647700 w 879475"/>
                    <a:gd name="connsiteY26" fmla="*/ 106215 h 325290"/>
                    <a:gd name="connsiteX27" fmla="*/ 657225 w 879475"/>
                    <a:gd name="connsiteY27" fmla="*/ 99865 h 325290"/>
                    <a:gd name="connsiteX28" fmla="*/ 695325 w 879475"/>
                    <a:gd name="connsiteY28" fmla="*/ 96690 h 325290"/>
                    <a:gd name="connsiteX29" fmla="*/ 720725 w 879475"/>
                    <a:gd name="connsiteY29" fmla="*/ 80815 h 325290"/>
                    <a:gd name="connsiteX30" fmla="*/ 723900 w 879475"/>
                    <a:gd name="connsiteY30" fmla="*/ 58590 h 325290"/>
                    <a:gd name="connsiteX31" fmla="*/ 774700 w 879475"/>
                    <a:gd name="connsiteY31" fmla="*/ 55415 h 325290"/>
                    <a:gd name="connsiteX32" fmla="*/ 796925 w 879475"/>
                    <a:gd name="connsiteY32" fmla="*/ 39540 h 325290"/>
                    <a:gd name="connsiteX33" fmla="*/ 800100 w 879475"/>
                    <a:gd name="connsiteY33" fmla="*/ 20490 h 325290"/>
                    <a:gd name="connsiteX34" fmla="*/ 825500 w 879475"/>
                    <a:gd name="connsiteY34" fmla="*/ 17315 h 325290"/>
                    <a:gd name="connsiteX35" fmla="*/ 879475 w 879475"/>
                    <a:gd name="connsiteY35" fmla="*/ 4615 h 3252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879475" h="325290">
                      <a:moveTo>
                        <a:pt x="0" y="325290"/>
                      </a:moveTo>
                      <a:cubicBezTo>
                        <a:pt x="29633" y="317882"/>
                        <a:pt x="23283" y="327407"/>
                        <a:pt x="28575" y="306240"/>
                      </a:cubicBezTo>
                      <a:cubicBezTo>
                        <a:pt x="42333" y="307298"/>
                        <a:pt x="56172" y="311239"/>
                        <a:pt x="69850" y="309415"/>
                      </a:cubicBezTo>
                      <a:cubicBezTo>
                        <a:pt x="73632" y="308911"/>
                        <a:pt x="73502" y="302588"/>
                        <a:pt x="76200" y="299890"/>
                      </a:cubicBezTo>
                      <a:cubicBezTo>
                        <a:pt x="78898" y="297192"/>
                        <a:pt x="82550" y="295657"/>
                        <a:pt x="85725" y="293540"/>
                      </a:cubicBezTo>
                      <a:cubicBezTo>
                        <a:pt x="86045" y="293580"/>
                        <a:pt x="117888" y="300665"/>
                        <a:pt x="123825" y="293540"/>
                      </a:cubicBezTo>
                      <a:cubicBezTo>
                        <a:pt x="144455" y="268784"/>
                        <a:pt x="111462" y="282844"/>
                        <a:pt x="136525" y="274490"/>
                      </a:cubicBezTo>
                      <a:cubicBezTo>
                        <a:pt x="141921" y="242116"/>
                        <a:pt x="132724" y="258615"/>
                        <a:pt x="149225" y="258615"/>
                      </a:cubicBezTo>
                      <a:cubicBezTo>
                        <a:pt x="152572" y="258615"/>
                        <a:pt x="155575" y="256498"/>
                        <a:pt x="158750" y="255440"/>
                      </a:cubicBezTo>
                      <a:cubicBezTo>
                        <a:pt x="159808" y="249090"/>
                        <a:pt x="157735" y="241278"/>
                        <a:pt x="161925" y="236390"/>
                      </a:cubicBezTo>
                      <a:cubicBezTo>
                        <a:pt x="165437" y="232293"/>
                        <a:pt x="172747" y="235110"/>
                        <a:pt x="177800" y="233215"/>
                      </a:cubicBezTo>
                      <a:cubicBezTo>
                        <a:pt x="181373" y="231875"/>
                        <a:pt x="184150" y="228982"/>
                        <a:pt x="187325" y="226865"/>
                      </a:cubicBezTo>
                      <a:cubicBezTo>
                        <a:pt x="188383" y="220515"/>
                        <a:pt x="185069" y="211271"/>
                        <a:pt x="190500" y="207815"/>
                      </a:cubicBezTo>
                      <a:cubicBezTo>
                        <a:pt x="199473" y="202105"/>
                        <a:pt x="211738" y="206257"/>
                        <a:pt x="222250" y="204640"/>
                      </a:cubicBezTo>
                      <a:cubicBezTo>
                        <a:pt x="225558" y="204131"/>
                        <a:pt x="228528" y="202277"/>
                        <a:pt x="231775" y="201465"/>
                      </a:cubicBezTo>
                      <a:cubicBezTo>
                        <a:pt x="237010" y="200156"/>
                        <a:pt x="242358" y="199348"/>
                        <a:pt x="247650" y="198290"/>
                      </a:cubicBezTo>
                      <a:cubicBezTo>
                        <a:pt x="260675" y="159216"/>
                        <a:pt x="240583" y="209582"/>
                        <a:pt x="336550" y="185590"/>
                      </a:cubicBezTo>
                      <a:cubicBezTo>
                        <a:pt x="342795" y="184029"/>
                        <a:pt x="338667" y="172890"/>
                        <a:pt x="339725" y="166540"/>
                      </a:cubicBezTo>
                      <a:cubicBezTo>
                        <a:pt x="360312" y="170657"/>
                        <a:pt x="361499" y="172506"/>
                        <a:pt x="387350" y="166540"/>
                      </a:cubicBezTo>
                      <a:cubicBezTo>
                        <a:pt x="391068" y="165682"/>
                        <a:pt x="393368" y="161693"/>
                        <a:pt x="396875" y="160190"/>
                      </a:cubicBezTo>
                      <a:cubicBezTo>
                        <a:pt x="400886" y="158471"/>
                        <a:pt x="405342" y="158073"/>
                        <a:pt x="409575" y="157015"/>
                      </a:cubicBezTo>
                      <a:cubicBezTo>
                        <a:pt x="410633" y="152782"/>
                        <a:pt x="408739" y="146034"/>
                        <a:pt x="412750" y="144315"/>
                      </a:cubicBezTo>
                      <a:cubicBezTo>
                        <a:pt x="418667" y="141779"/>
                        <a:pt x="425362" y="147490"/>
                        <a:pt x="431800" y="147490"/>
                      </a:cubicBezTo>
                      <a:cubicBezTo>
                        <a:pt x="444544" y="147490"/>
                        <a:pt x="457200" y="145373"/>
                        <a:pt x="469900" y="144315"/>
                      </a:cubicBezTo>
                      <a:cubicBezTo>
                        <a:pt x="480904" y="67286"/>
                        <a:pt x="464190" y="132054"/>
                        <a:pt x="635000" y="118915"/>
                      </a:cubicBezTo>
                      <a:cubicBezTo>
                        <a:pt x="638337" y="118658"/>
                        <a:pt x="635808" y="111757"/>
                        <a:pt x="638175" y="109390"/>
                      </a:cubicBezTo>
                      <a:cubicBezTo>
                        <a:pt x="640542" y="107023"/>
                        <a:pt x="644707" y="107712"/>
                        <a:pt x="647700" y="106215"/>
                      </a:cubicBezTo>
                      <a:cubicBezTo>
                        <a:pt x="651113" y="104508"/>
                        <a:pt x="653483" y="100613"/>
                        <a:pt x="657225" y="99865"/>
                      </a:cubicBezTo>
                      <a:cubicBezTo>
                        <a:pt x="669722" y="97366"/>
                        <a:pt x="682625" y="97748"/>
                        <a:pt x="695325" y="96690"/>
                      </a:cubicBezTo>
                      <a:cubicBezTo>
                        <a:pt x="704737" y="59041"/>
                        <a:pt x="686596" y="114944"/>
                        <a:pt x="720725" y="80815"/>
                      </a:cubicBezTo>
                      <a:cubicBezTo>
                        <a:pt x="726017" y="75523"/>
                        <a:pt x="717129" y="61776"/>
                        <a:pt x="723900" y="58590"/>
                      </a:cubicBezTo>
                      <a:cubicBezTo>
                        <a:pt x="739251" y="51366"/>
                        <a:pt x="757767" y="56473"/>
                        <a:pt x="774700" y="55415"/>
                      </a:cubicBezTo>
                      <a:cubicBezTo>
                        <a:pt x="783834" y="18880"/>
                        <a:pt x="767083" y="69382"/>
                        <a:pt x="796925" y="39540"/>
                      </a:cubicBezTo>
                      <a:cubicBezTo>
                        <a:pt x="801477" y="34988"/>
                        <a:pt x="795018" y="24442"/>
                        <a:pt x="800100" y="20490"/>
                      </a:cubicBezTo>
                      <a:cubicBezTo>
                        <a:pt x="806835" y="15252"/>
                        <a:pt x="817033" y="18373"/>
                        <a:pt x="825500" y="17315"/>
                      </a:cubicBezTo>
                      <a:cubicBezTo>
                        <a:pt x="832782" y="-11813"/>
                        <a:pt x="824311" y="4615"/>
                        <a:pt x="879475" y="4615"/>
                      </a:cubicBezTo>
                    </a:path>
                  </a:pathLst>
                </a:custGeom>
                <a:noFill/>
                <a:ln w="28575">
                  <a:solidFill>
                    <a:schemeClr val="bg1">
                      <a:lumMod val="7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32" name="TextBox 31"/>
            <p:cNvSpPr txBox="1"/>
            <p:nvPr/>
          </p:nvSpPr>
          <p:spPr>
            <a:xfrm>
              <a:off x="5261555" y="2266423"/>
              <a:ext cx="206573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4.2% [3.8%-4.7%]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42152" y="3294459"/>
              <a:ext cx="206573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3.9% [3.3%-4.4%]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2286000" y="1943348"/>
              <a:ext cx="242047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90483" y="2230218"/>
              <a:ext cx="242047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528047" y="1754108"/>
              <a:ext cx="1227167" cy="610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Femoral</a:t>
              </a:r>
            </a:p>
            <a:p>
              <a:pPr>
                <a:lnSpc>
                  <a:spcPct val="150000"/>
                </a:lnSpc>
              </a:pPr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Radial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1405291" y="5622542"/>
            <a:ext cx="692422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Figure </a:t>
            </a:r>
            <a:r>
              <a:rPr lang="en-GB" sz="105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4 Survival by access site for PCI-CABG:</a:t>
            </a:r>
            <a:r>
              <a:rPr lang="en-GB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Kaplan Meier plots for 12-month </a:t>
            </a:r>
            <a:r>
              <a:rPr lang="en-GB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adjusted mortality </a:t>
            </a:r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by access site in 2012-14 procedure </a:t>
            </a:r>
            <a:r>
              <a:rPr lang="en-GB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years.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3494" y="4783700"/>
            <a:ext cx="10987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No</a:t>
            </a:r>
            <a:r>
              <a:rPr 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at risk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6966" y="4937341"/>
            <a:ext cx="11368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Radial</a:t>
            </a:r>
          </a:p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Femoral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5134</TotalTime>
  <Words>417</Words>
  <Application>Microsoft Macintosh PowerPoint</Application>
  <PresentationFormat>On-screen Show (4:3)</PresentationFormat>
  <Paragraphs>73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Hospital of Wales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Kinnaird</dc:creator>
  <cp:lastModifiedBy>Tim Kinnaird</cp:lastModifiedBy>
  <cp:revision>187</cp:revision>
  <dcterms:created xsi:type="dcterms:W3CDTF">2015-02-14T23:38:56Z</dcterms:created>
  <dcterms:modified xsi:type="dcterms:W3CDTF">2017-12-11T10:24:42Z</dcterms:modified>
</cp:coreProperties>
</file>