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89"/>
    <p:restoredTop sz="99854" autoAdjust="0"/>
  </p:normalViewPr>
  <p:slideViewPr>
    <p:cSldViewPr snapToGrid="0" snapToObjects="1">
      <p:cViewPr>
        <p:scale>
          <a:sx n="95" d="100"/>
          <a:sy n="95" d="100"/>
        </p:scale>
        <p:origin x="14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imkinnaird/Desktop/Research/CABG%20access/Volumes%20analysis/Individual%20operator%20volum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imkinnaird/Desktop/Research/CABG%20access/Volumes%20analysis/Volumes%20analysis%20for%20Samuel/Individul%20centre%20volumes%20for%20Samu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imkinnaird/Library/Containers/com.microsoft.Excel/Data/Library/Preferences/AutoRecovery/CABG%20access%20LOS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timkinnaird/Library/Containers/com.microsoft.Excel/Data/Library/Preferences/AutoRecovery/CABG%20access%20LOS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timkinnaird/Desktop/Research/CABG%20access/CABG%20access%20LOS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xVal>
            <c:numRef>
              <c:f>Summary!$C$2:$C$647</c:f>
              <c:numCache>
                <c:formatCode>0</c:formatCode>
                <c:ptCount val="646"/>
                <c:pt idx="0">
                  <c:v>2.0</c:v>
                </c:pt>
                <c:pt idx="1">
                  <c:v>7.0</c:v>
                </c:pt>
                <c:pt idx="2">
                  <c:v>4.0</c:v>
                </c:pt>
                <c:pt idx="3">
                  <c:v>1.0</c:v>
                </c:pt>
                <c:pt idx="4">
                  <c:v>11.0</c:v>
                </c:pt>
                <c:pt idx="5">
                  <c:v>4.0</c:v>
                </c:pt>
                <c:pt idx="6">
                  <c:v>1.0</c:v>
                </c:pt>
                <c:pt idx="7">
                  <c:v>7.0</c:v>
                </c:pt>
                <c:pt idx="8">
                  <c:v>5.0</c:v>
                </c:pt>
                <c:pt idx="9">
                  <c:v>5.0</c:v>
                </c:pt>
                <c:pt idx="10">
                  <c:v>1.0</c:v>
                </c:pt>
                <c:pt idx="11">
                  <c:v>6.0</c:v>
                </c:pt>
                <c:pt idx="12">
                  <c:v>13.0</c:v>
                </c:pt>
                <c:pt idx="13">
                  <c:v>33.0</c:v>
                </c:pt>
                <c:pt idx="14">
                  <c:v>3.0</c:v>
                </c:pt>
                <c:pt idx="15">
                  <c:v>3.0</c:v>
                </c:pt>
                <c:pt idx="16">
                  <c:v>5.0</c:v>
                </c:pt>
                <c:pt idx="17">
                  <c:v>16.0</c:v>
                </c:pt>
                <c:pt idx="18">
                  <c:v>14.0</c:v>
                </c:pt>
                <c:pt idx="19">
                  <c:v>8.0</c:v>
                </c:pt>
                <c:pt idx="20">
                  <c:v>25.0</c:v>
                </c:pt>
                <c:pt idx="21">
                  <c:v>4.0</c:v>
                </c:pt>
                <c:pt idx="22">
                  <c:v>8.0</c:v>
                </c:pt>
                <c:pt idx="23">
                  <c:v>1.0</c:v>
                </c:pt>
                <c:pt idx="24">
                  <c:v>21.0</c:v>
                </c:pt>
                <c:pt idx="25">
                  <c:v>8.0</c:v>
                </c:pt>
                <c:pt idx="26">
                  <c:v>5.0</c:v>
                </c:pt>
                <c:pt idx="27">
                  <c:v>8.0</c:v>
                </c:pt>
                <c:pt idx="28">
                  <c:v>3.0</c:v>
                </c:pt>
                <c:pt idx="29">
                  <c:v>3.0</c:v>
                </c:pt>
                <c:pt idx="30">
                  <c:v>2.0</c:v>
                </c:pt>
                <c:pt idx="31">
                  <c:v>9.0</c:v>
                </c:pt>
                <c:pt idx="32">
                  <c:v>2.0</c:v>
                </c:pt>
                <c:pt idx="33">
                  <c:v>4.0</c:v>
                </c:pt>
                <c:pt idx="34">
                  <c:v>4.0</c:v>
                </c:pt>
                <c:pt idx="35">
                  <c:v>15.0</c:v>
                </c:pt>
                <c:pt idx="36">
                  <c:v>10.0</c:v>
                </c:pt>
                <c:pt idx="37">
                  <c:v>13.0</c:v>
                </c:pt>
                <c:pt idx="38">
                  <c:v>4.0</c:v>
                </c:pt>
                <c:pt idx="39">
                  <c:v>15.0</c:v>
                </c:pt>
                <c:pt idx="40">
                  <c:v>4.0</c:v>
                </c:pt>
                <c:pt idx="41">
                  <c:v>1.0</c:v>
                </c:pt>
                <c:pt idx="42">
                  <c:v>11.0</c:v>
                </c:pt>
                <c:pt idx="43">
                  <c:v>7.0</c:v>
                </c:pt>
                <c:pt idx="44">
                  <c:v>3.0</c:v>
                </c:pt>
                <c:pt idx="45">
                  <c:v>1.0</c:v>
                </c:pt>
                <c:pt idx="46">
                  <c:v>6.0</c:v>
                </c:pt>
                <c:pt idx="47">
                  <c:v>6.0</c:v>
                </c:pt>
                <c:pt idx="48">
                  <c:v>13.0</c:v>
                </c:pt>
                <c:pt idx="49">
                  <c:v>3.0</c:v>
                </c:pt>
                <c:pt idx="50">
                  <c:v>6.0</c:v>
                </c:pt>
                <c:pt idx="51">
                  <c:v>3.0</c:v>
                </c:pt>
                <c:pt idx="52">
                  <c:v>7.0</c:v>
                </c:pt>
                <c:pt idx="53">
                  <c:v>4.0</c:v>
                </c:pt>
                <c:pt idx="54">
                  <c:v>9.0</c:v>
                </c:pt>
                <c:pt idx="55">
                  <c:v>2.0</c:v>
                </c:pt>
                <c:pt idx="56">
                  <c:v>4.0</c:v>
                </c:pt>
                <c:pt idx="57">
                  <c:v>3.0</c:v>
                </c:pt>
                <c:pt idx="58">
                  <c:v>4.0</c:v>
                </c:pt>
                <c:pt idx="59">
                  <c:v>21.0</c:v>
                </c:pt>
                <c:pt idx="60">
                  <c:v>1.0</c:v>
                </c:pt>
                <c:pt idx="61">
                  <c:v>27.0</c:v>
                </c:pt>
                <c:pt idx="62">
                  <c:v>2.0</c:v>
                </c:pt>
                <c:pt idx="63">
                  <c:v>1.0</c:v>
                </c:pt>
                <c:pt idx="64">
                  <c:v>9.0</c:v>
                </c:pt>
                <c:pt idx="65">
                  <c:v>4.0</c:v>
                </c:pt>
                <c:pt idx="66">
                  <c:v>7.0</c:v>
                </c:pt>
                <c:pt idx="67">
                  <c:v>19.0</c:v>
                </c:pt>
                <c:pt idx="68">
                  <c:v>7.0</c:v>
                </c:pt>
                <c:pt idx="69">
                  <c:v>6.0</c:v>
                </c:pt>
                <c:pt idx="70">
                  <c:v>17.0</c:v>
                </c:pt>
                <c:pt idx="71">
                  <c:v>1.0</c:v>
                </c:pt>
                <c:pt idx="72">
                  <c:v>3.0</c:v>
                </c:pt>
                <c:pt idx="73">
                  <c:v>13.0</c:v>
                </c:pt>
                <c:pt idx="74">
                  <c:v>3.0</c:v>
                </c:pt>
                <c:pt idx="75">
                  <c:v>2.0</c:v>
                </c:pt>
                <c:pt idx="76">
                  <c:v>1.0</c:v>
                </c:pt>
                <c:pt idx="77">
                  <c:v>9.0</c:v>
                </c:pt>
                <c:pt idx="78">
                  <c:v>3.0</c:v>
                </c:pt>
                <c:pt idx="79">
                  <c:v>4.0</c:v>
                </c:pt>
                <c:pt idx="80">
                  <c:v>9.0</c:v>
                </c:pt>
                <c:pt idx="81">
                  <c:v>18.0</c:v>
                </c:pt>
                <c:pt idx="82">
                  <c:v>1.0</c:v>
                </c:pt>
                <c:pt idx="83">
                  <c:v>3.0</c:v>
                </c:pt>
                <c:pt idx="84">
                  <c:v>7.0</c:v>
                </c:pt>
                <c:pt idx="85">
                  <c:v>11.0</c:v>
                </c:pt>
                <c:pt idx="86">
                  <c:v>7.0</c:v>
                </c:pt>
                <c:pt idx="87">
                  <c:v>9.0</c:v>
                </c:pt>
                <c:pt idx="88">
                  <c:v>13.0</c:v>
                </c:pt>
                <c:pt idx="89">
                  <c:v>8.0</c:v>
                </c:pt>
                <c:pt idx="90">
                  <c:v>14.0</c:v>
                </c:pt>
                <c:pt idx="91">
                  <c:v>5.0</c:v>
                </c:pt>
                <c:pt idx="92">
                  <c:v>12.0</c:v>
                </c:pt>
                <c:pt idx="93">
                  <c:v>1.0</c:v>
                </c:pt>
                <c:pt idx="94">
                  <c:v>10.0</c:v>
                </c:pt>
                <c:pt idx="95">
                  <c:v>1.0</c:v>
                </c:pt>
                <c:pt idx="96">
                  <c:v>6.0</c:v>
                </c:pt>
                <c:pt idx="97">
                  <c:v>9.0</c:v>
                </c:pt>
                <c:pt idx="98">
                  <c:v>7.0</c:v>
                </c:pt>
                <c:pt idx="99">
                  <c:v>4.0</c:v>
                </c:pt>
                <c:pt idx="100">
                  <c:v>5.0</c:v>
                </c:pt>
                <c:pt idx="101">
                  <c:v>4.0</c:v>
                </c:pt>
                <c:pt idx="102">
                  <c:v>16.0</c:v>
                </c:pt>
                <c:pt idx="103">
                  <c:v>8.0</c:v>
                </c:pt>
                <c:pt idx="104">
                  <c:v>1.0</c:v>
                </c:pt>
                <c:pt idx="105">
                  <c:v>2.0</c:v>
                </c:pt>
                <c:pt idx="106">
                  <c:v>4.0</c:v>
                </c:pt>
                <c:pt idx="107">
                  <c:v>5.0</c:v>
                </c:pt>
                <c:pt idx="108">
                  <c:v>5.0</c:v>
                </c:pt>
                <c:pt idx="109">
                  <c:v>4.0</c:v>
                </c:pt>
                <c:pt idx="110">
                  <c:v>8.0</c:v>
                </c:pt>
                <c:pt idx="111">
                  <c:v>20.0</c:v>
                </c:pt>
                <c:pt idx="112">
                  <c:v>39.0</c:v>
                </c:pt>
                <c:pt idx="113">
                  <c:v>7.0</c:v>
                </c:pt>
                <c:pt idx="114">
                  <c:v>1.0</c:v>
                </c:pt>
                <c:pt idx="115">
                  <c:v>4.0</c:v>
                </c:pt>
                <c:pt idx="116">
                  <c:v>4.0</c:v>
                </c:pt>
                <c:pt idx="117">
                  <c:v>7.0</c:v>
                </c:pt>
                <c:pt idx="118">
                  <c:v>20.0</c:v>
                </c:pt>
                <c:pt idx="119">
                  <c:v>5.0</c:v>
                </c:pt>
                <c:pt idx="120">
                  <c:v>5.0</c:v>
                </c:pt>
                <c:pt idx="121">
                  <c:v>23.0</c:v>
                </c:pt>
                <c:pt idx="122">
                  <c:v>7.0</c:v>
                </c:pt>
                <c:pt idx="123">
                  <c:v>1.0</c:v>
                </c:pt>
                <c:pt idx="124">
                  <c:v>7.0</c:v>
                </c:pt>
                <c:pt idx="125">
                  <c:v>1.0</c:v>
                </c:pt>
                <c:pt idx="126">
                  <c:v>3.0</c:v>
                </c:pt>
                <c:pt idx="127">
                  <c:v>3.0</c:v>
                </c:pt>
                <c:pt idx="128">
                  <c:v>13.0</c:v>
                </c:pt>
                <c:pt idx="129">
                  <c:v>4.0</c:v>
                </c:pt>
                <c:pt idx="130">
                  <c:v>1.0</c:v>
                </c:pt>
                <c:pt idx="131">
                  <c:v>12.0</c:v>
                </c:pt>
                <c:pt idx="132">
                  <c:v>2.0</c:v>
                </c:pt>
                <c:pt idx="133">
                  <c:v>8.0</c:v>
                </c:pt>
                <c:pt idx="134">
                  <c:v>2.0</c:v>
                </c:pt>
                <c:pt idx="135">
                  <c:v>12.0</c:v>
                </c:pt>
                <c:pt idx="136">
                  <c:v>1.0</c:v>
                </c:pt>
                <c:pt idx="137">
                  <c:v>5.0</c:v>
                </c:pt>
                <c:pt idx="138">
                  <c:v>4.0</c:v>
                </c:pt>
                <c:pt idx="139">
                  <c:v>12.0</c:v>
                </c:pt>
                <c:pt idx="140">
                  <c:v>8.0</c:v>
                </c:pt>
                <c:pt idx="141">
                  <c:v>4.0</c:v>
                </c:pt>
                <c:pt idx="142">
                  <c:v>8.0</c:v>
                </c:pt>
                <c:pt idx="143">
                  <c:v>10.0</c:v>
                </c:pt>
                <c:pt idx="144">
                  <c:v>7.0</c:v>
                </c:pt>
                <c:pt idx="145">
                  <c:v>29.0</c:v>
                </c:pt>
                <c:pt idx="146">
                  <c:v>63.0</c:v>
                </c:pt>
                <c:pt idx="147">
                  <c:v>6.0</c:v>
                </c:pt>
                <c:pt idx="148">
                  <c:v>9.0</c:v>
                </c:pt>
                <c:pt idx="149">
                  <c:v>7.0</c:v>
                </c:pt>
                <c:pt idx="150">
                  <c:v>8.0</c:v>
                </c:pt>
                <c:pt idx="151">
                  <c:v>5.0</c:v>
                </c:pt>
                <c:pt idx="152">
                  <c:v>13.0</c:v>
                </c:pt>
                <c:pt idx="153">
                  <c:v>2.0</c:v>
                </c:pt>
                <c:pt idx="154">
                  <c:v>11.0</c:v>
                </c:pt>
                <c:pt idx="155">
                  <c:v>4.0</c:v>
                </c:pt>
                <c:pt idx="156">
                  <c:v>3.0</c:v>
                </c:pt>
                <c:pt idx="157">
                  <c:v>2.0</c:v>
                </c:pt>
                <c:pt idx="158">
                  <c:v>14.0</c:v>
                </c:pt>
                <c:pt idx="159">
                  <c:v>46.0</c:v>
                </c:pt>
                <c:pt idx="160">
                  <c:v>13.0</c:v>
                </c:pt>
                <c:pt idx="161">
                  <c:v>14.0</c:v>
                </c:pt>
                <c:pt idx="162">
                  <c:v>7.0</c:v>
                </c:pt>
                <c:pt idx="163">
                  <c:v>14.0</c:v>
                </c:pt>
                <c:pt idx="164">
                  <c:v>18.0</c:v>
                </c:pt>
                <c:pt idx="165">
                  <c:v>9.0</c:v>
                </c:pt>
                <c:pt idx="166">
                  <c:v>9.0</c:v>
                </c:pt>
                <c:pt idx="167">
                  <c:v>3.0</c:v>
                </c:pt>
                <c:pt idx="168">
                  <c:v>4.0</c:v>
                </c:pt>
                <c:pt idx="169">
                  <c:v>6.0</c:v>
                </c:pt>
                <c:pt idx="170">
                  <c:v>5.0</c:v>
                </c:pt>
                <c:pt idx="171">
                  <c:v>18.0</c:v>
                </c:pt>
                <c:pt idx="172">
                  <c:v>4.0</c:v>
                </c:pt>
                <c:pt idx="173">
                  <c:v>3.0</c:v>
                </c:pt>
                <c:pt idx="174">
                  <c:v>3.0</c:v>
                </c:pt>
                <c:pt idx="175">
                  <c:v>4.0</c:v>
                </c:pt>
                <c:pt idx="176">
                  <c:v>4.0</c:v>
                </c:pt>
                <c:pt idx="177">
                  <c:v>4.0</c:v>
                </c:pt>
                <c:pt idx="178">
                  <c:v>8.0</c:v>
                </c:pt>
                <c:pt idx="179">
                  <c:v>25.0</c:v>
                </c:pt>
                <c:pt idx="180">
                  <c:v>21.0</c:v>
                </c:pt>
                <c:pt idx="181">
                  <c:v>13.0</c:v>
                </c:pt>
                <c:pt idx="182">
                  <c:v>17.0</c:v>
                </c:pt>
                <c:pt idx="183">
                  <c:v>13.0</c:v>
                </c:pt>
                <c:pt idx="184">
                  <c:v>7.0</c:v>
                </c:pt>
                <c:pt idx="185">
                  <c:v>22.0</c:v>
                </c:pt>
                <c:pt idx="186">
                  <c:v>2.0</c:v>
                </c:pt>
                <c:pt idx="187">
                  <c:v>14.0</c:v>
                </c:pt>
                <c:pt idx="188">
                  <c:v>9.0</c:v>
                </c:pt>
                <c:pt idx="189">
                  <c:v>10.0</c:v>
                </c:pt>
                <c:pt idx="190">
                  <c:v>2.0</c:v>
                </c:pt>
                <c:pt idx="191">
                  <c:v>8.0</c:v>
                </c:pt>
                <c:pt idx="192">
                  <c:v>4.0</c:v>
                </c:pt>
                <c:pt idx="193">
                  <c:v>14.0</c:v>
                </c:pt>
                <c:pt idx="194">
                  <c:v>22.0</c:v>
                </c:pt>
                <c:pt idx="195">
                  <c:v>9.0</c:v>
                </c:pt>
                <c:pt idx="196">
                  <c:v>6.0</c:v>
                </c:pt>
                <c:pt idx="197">
                  <c:v>4.0</c:v>
                </c:pt>
                <c:pt idx="198">
                  <c:v>3.0</c:v>
                </c:pt>
                <c:pt idx="199">
                  <c:v>8.0</c:v>
                </c:pt>
                <c:pt idx="200">
                  <c:v>1.0</c:v>
                </c:pt>
                <c:pt idx="201">
                  <c:v>8.0</c:v>
                </c:pt>
                <c:pt idx="202">
                  <c:v>5.0</c:v>
                </c:pt>
                <c:pt idx="203">
                  <c:v>5.0</c:v>
                </c:pt>
                <c:pt idx="204">
                  <c:v>16.0</c:v>
                </c:pt>
                <c:pt idx="205">
                  <c:v>6.0</c:v>
                </c:pt>
                <c:pt idx="206">
                  <c:v>5.0</c:v>
                </c:pt>
                <c:pt idx="207">
                  <c:v>31.0</c:v>
                </c:pt>
                <c:pt idx="208">
                  <c:v>8.0</c:v>
                </c:pt>
                <c:pt idx="209">
                  <c:v>1.0</c:v>
                </c:pt>
                <c:pt idx="210">
                  <c:v>12.0</c:v>
                </c:pt>
                <c:pt idx="211">
                  <c:v>18.0</c:v>
                </c:pt>
                <c:pt idx="212">
                  <c:v>19.0</c:v>
                </c:pt>
                <c:pt idx="213">
                  <c:v>1.0</c:v>
                </c:pt>
                <c:pt idx="214">
                  <c:v>2.0</c:v>
                </c:pt>
                <c:pt idx="215">
                  <c:v>1.0</c:v>
                </c:pt>
                <c:pt idx="216">
                  <c:v>7.0</c:v>
                </c:pt>
                <c:pt idx="217">
                  <c:v>6.0</c:v>
                </c:pt>
                <c:pt idx="218">
                  <c:v>4.0</c:v>
                </c:pt>
                <c:pt idx="219">
                  <c:v>10.0</c:v>
                </c:pt>
                <c:pt idx="220">
                  <c:v>7.0</c:v>
                </c:pt>
                <c:pt idx="221">
                  <c:v>3.0</c:v>
                </c:pt>
                <c:pt idx="222">
                  <c:v>5.0</c:v>
                </c:pt>
                <c:pt idx="223">
                  <c:v>9.0</c:v>
                </c:pt>
                <c:pt idx="224">
                  <c:v>5.0</c:v>
                </c:pt>
                <c:pt idx="225">
                  <c:v>6.0</c:v>
                </c:pt>
                <c:pt idx="226">
                  <c:v>9.0</c:v>
                </c:pt>
                <c:pt idx="227">
                  <c:v>18.0</c:v>
                </c:pt>
                <c:pt idx="228">
                  <c:v>4.0</c:v>
                </c:pt>
                <c:pt idx="229">
                  <c:v>34.0</c:v>
                </c:pt>
                <c:pt idx="230">
                  <c:v>3.0</c:v>
                </c:pt>
                <c:pt idx="231">
                  <c:v>6.0</c:v>
                </c:pt>
                <c:pt idx="232">
                  <c:v>12.0</c:v>
                </c:pt>
                <c:pt idx="233">
                  <c:v>12.0</c:v>
                </c:pt>
                <c:pt idx="234">
                  <c:v>9.0</c:v>
                </c:pt>
                <c:pt idx="235">
                  <c:v>12.0</c:v>
                </c:pt>
                <c:pt idx="236">
                  <c:v>2.0</c:v>
                </c:pt>
                <c:pt idx="237">
                  <c:v>12.0</c:v>
                </c:pt>
                <c:pt idx="238">
                  <c:v>1.0</c:v>
                </c:pt>
                <c:pt idx="239">
                  <c:v>16.0</c:v>
                </c:pt>
                <c:pt idx="240">
                  <c:v>3.0</c:v>
                </c:pt>
                <c:pt idx="241">
                  <c:v>15.0</c:v>
                </c:pt>
                <c:pt idx="242">
                  <c:v>6.0</c:v>
                </c:pt>
                <c:pt idx="243">
                  <c:v>21.0</c:v>
                </c:pt>
                <c:pt idx="244">
                  <c:v>2.0</c:v>
                </c:pt>
                <c:pt idx="245">
                  <c:v>2.0</c:v>
                </c:pt>
                <c:pt idx="246">
                  <c:v>5.0</c:v>
                </c:pt>
                <c:pt idx="247">
                  <c:v>6.0</c:v>
                </c:pt>
                <c:pt idx="248">
                  <c:v>1.0</c:v>
                </c:pt>
                <c:pt idx="249">
                  <c:v>14.0</c:v>
                </c:pt>
                <c:pt idx="250">
                  <c:v>6.0</c:v>
                </c:pt>
                <c:pt idx="251">
                  <c:v>12.0</c:v>
                </c:pt>
                <c:pt idx="252">
                  <c:v>15.0</c:v>
                </c:pt>
                <c:pt idx="253">
                  <c:v>1.0</c:v>
                </c:pt>
                <c:pt idx="254">
                  <c:v>10.0</c:v>
                </c:pt>
                <c:pt idx="255">
                  <c:v>11.0</c:v>
                </c:pt>
                <c:pt idx="256">
                  <c:v>33.0</c:v>
                </c:pt>
                <c:pt idx="257">
                  <c:v>5.0</c:v>
                </c:pt>
                <c:pt idx="258">
                  <c:v>12.0</c:v>
                </c:pt>
                <c:pt idx="259">
                  <c:v>3.0</c:v>
                </c:pt>
                <c:pt idx="260">
                  <c:v>5.0</c:v>
                </c:pt>
                <c:pt idx="261">
                  <c:v>9.0</c:v>
                </c:pt>
                <c:pt idx="262">
                  <c:v>8.0</c:v>
                </c:pt>
                <c:pt idx="263">
                  <c:v>9.0</c:v>
                </c:pt>
                <c:pt idx="264">
                  <c:v>2.0</c:v>
                </c:pt>
                <c:pt idx="265">
                  <c:v>7.0</c:v>
                </c:pt>
                <c:pt idx="266">
                  <c:v>6.0</c:v>
                </c:pt>
                <c:pt idx="267">
                  <c:v>9.0</c:v>
                </c:pt>
                <c:pt idx="268">
                  <c:v>7.0</c:v>
                </c:pt>
                <c:pt idx="269">
                  <c:v>25.0</c:v>
                </c:pt>
                <c:pt idx="270">
                  <c:v>13.0</c:v>
                </c:pt>
                <c:pt idx="271">
                  <c:v>12.0</c:v>
                </c:pt>
                <c:pt idx="272">
                  <c:v>2.0</c:v>
                </c:pt>
                <c:pt idx="273">
                  <c:v>5.0</c:v>
                </c:pt>
                <c:pt idx="274">
                  <c:v>5.0</c:v>
                </c:pt>
                <c:pt idx="275">
                  <c:v>9.0</c:v>
                </c:pt>
                <c:pt idx="276">
                  <c:v>4.0</c:v>
                </c:pt>
                <c:pt idx="277">
                  <c:v>5.0</c:v>
                </c:pt>
                <c:pt idx="278">
                  <c:v>3.0</c:v>
                </c:pt>
                <c:pt idx="279">
                  <c:v>6.0</c:v>
                </c:pt>
                <c:pt idx="280">
                  <c:v>13.0</c:v>
                </c:pt>
                <c:pt idx="281">
                  <c:v>17.0</c:v>
                </c:pt>
                <c:pt idx="282">
                  <c:v>11.0</c:v>
                </c:pt>
                <c:pt idx="283">
                  <c:v>10.0</c:v>
                </c:pt>
                <c:pt idx="284">
                  <c:v>10.0</c:v>
                </c:pt>
                <c:pt idx="285">
                  <c:v>21.0</c:v>
                </c:pt>
                <c:pt idx="286">
                  <c:v>57.0</c:v>
                </c:pt>
                <c:pt idx="287">
                  <c:v>23.0</c:v>
                </c:pt>
                <c:pt idx="288">
                  <c:v>7.0</c:v>
                </c:pt>
                <c:pt idx="289">
                  <c:v>12.83333333333333</c:v>
                </c:pt>
                <c:pt idx="290">
                  <c:v>10.0</c:v>
                </c:pt>
                <c:pt idx="291">
                  <c:v>1.0</c:v>
                </c:pt>
                <c:pt idx="292">
                  <c:v>26.0</c:v>
                </c:pt>
                <c:pt idx="293">
                  <c:v>12.0</c:v>
                </c:pt>
                <c:pt idx="294">
                  <c:v>4.0</c:v>
                </c:pt>
                <c:pt idx="295">
                  <c:v>5.0</c:v>
                </c:pt>
                <c:pt idx="296">
                  <c:v>1.0</c:v>
                </c:pt>
                <c:pt idx="297">
                  <c:v>7.0</c:v>
                </c:pt>
                <c:pt idx="298">
                  <c:v>6.0</c:v>
                </c:pt>
                <c:pt idx="299">
                  <c:v>10.0</c:v>
                </c:pt>
                <c:pt idx="300">
                  <c:v>9.0</c:v>
                </c:pt>
                <c:pt idx="301">
                  <c:v>16.0</c:v>
                </c:pt>
                <c:pt idx="302">
                  <c:v>33.0</c:v>
                </c:pt>
                <c:pt idx="303">
                  <c:v>7.0</c:v>
                </c:pt>
                <c:pt idx="304">
                  <c:v>6.0</c:v>
                </c:pt>
                <c:pt idx="305">
                  <c:v>40.0</c:v>
                </c:pt>
                <c:pt idx="306">
                  <c:v>8.0</c:v>
                </c:pt>
                <c:pt idx="307">
                  <c:v>14.0</c:v>
                </c:pt>
                <c:pt idx="308">
                  <c:v>13.0</c:v>
                </c:pt>
                <c:pt idx="309">
                  <c:v>12.0</c:v>
                </c:pt>
                <c:pt idx="310">
                  <c:v>9.0</c:v>
                </c:pt>
                <c:pt idx="311">
                  <c:v>3.0</c:v>
                </c:pt>
                <c:pt idx="312">
                  <c:v>3.0</c:v>
                </c:pt>
                <c:pt idx="313">
                  <c:v>19.0</c:v>
                </c:pt>
                <c:pt idx="314">
                  <c:v>2.0</c:v>
                </c:pt>
                <c:pt idx="315">
                  <c:v>6.0</c:v>
                </c:pt>
                <c:pt idx="316">
                  <c:v>6.0</c:v>
                </c:pt>
                <c:pt idx="317">
                  <c:v>7.0</c:v>
                </c:pt>
                <c:pt idx="318">
                  <c:v>3.0</c:v>
                </c:pt>
                <c:pt idx="319">
                  <c:v>9.0</c:v>
                </c:pt>
                <c:pt idx="320">
                  <c:v>6.0</c:v>
                </c:pt>
                <c:pt idx="321">
                  <c:v>30.0</c:v>
                </c:pt>
                <c:pt idx="322">
                  <c:v>19.0</c:v>
                </c:pt>
                <c:pt idx="323">
                  <c:v>16.0</c:v>
                </c:pt>
                <c:pt idx="324">
                  <c:v>25.0</c:v>
                </c:pt>
                <c:pt idx="325">
                  <c:v>9.0</c:v>
                </c:pt>
                <c:pt idx="326">
                  <c:v>5.0</c:v>
                </c:pt>
                <c:pt idx="327">
                  <c:v>4.0</c:v>
                </c:pt>
                <c:pt idx="328">
                  <c:v>16.0</c:v>
                </c:pt>
                <c:pt idx="329">
                  <c:v>6.0</c:v>
                </c:pt>
                <c:pt idx="330">
                  <c:v>5.0</c:v>
                </c:pt>
                <c:pt idx="331">
                  <c:v>10.0</c:v>
                </c:pt>
                <c:pt idx="332">
                  <c:v>41.0</c:v>
                </c:pt>
                <c:pt idx="333">
                  <c:v>8.0</c:v>
                </c:pt>
                <c:pt idx="334">
                  <c:v>5.0</c:v>
                </c:pt>
                <c:pt idx="335">
                  <c:v>25.0</c:v>
                </c:pt>
                <c:pt idx="336">
                  <c:v>24.0</c:v>
                </c:pt>
                <c:pt idx="337">
                  <c:v>1.0</c:v>
                </c:pt>
                <c:pt idx="338">
                  <c:v>7.0</c:v>
                </c:pt>
                <c:pt idx="339">
                  <c:v>20.0</c:v>
                </c:pt>
                <c:pt idx="340">
                  <c:v>4.0</c:v>
                </c:pt>
                <c:pt idx="341">
                  <c:v>4.0</c:v>
                </c:pt>
                <c:pt idx="342">
                  <c:v>9.0</c:v>
                </c:pt>
                <c:pt idx="343">
                  <c:v>7.0</c:v>
                </c:pt>
                <c:pt idx="344">
                  <c:v>10.0</c:v>
                </c:pt>
                <c:pt idx="345">
                  <c:v>5.0</c:v>
                </c:pt>
                <c:pt idx="346">
                  <c:v>10.0</c:v>
                </c:pt>
                <c:pt idx="347">
                  <c:v>1.0</c:v>
                </c:pt>
                <c:pt idx="348">
                  <c:v>13.0</c:v>
                </c:pt>
                <c:pt idx="349">
                  <c:v>7.0</c:v>
                </c:pt>
                <c:pt idx="350">
                  <c:v>9.0</c:v>
                </c:pt>
                <c:pt idx="351">
                  <c:v>17.0</c:v>
                </c:pt>
                <c:pt idx="352">
                  <c:v>4.0</c:v>
                </c:pt>
                <c:pt idx="353">
                  <c:v>1.0</c:v>
                </c:pt>
                <c:pt idx="354">
                  <c:v>3.0</c:v>
                </c:pt>
                <c:pt idx="355">
                  <c:v>4.0</c:v>
                </c:pt>
                <c:pt idx="356">
                  <c:v>11.0</c:v>
                </c:pt>
                <c:pt idx="357">
                  <c:v>1.0</c:v>
                </c:pt>
                <c:pt idx="358">
                  <c:v>11.0</c:v>
                </c:pt>
                <c:pt idx="359">
                  <c:v>7.0</c:v>
                </c:pt>
                <c:pt idx="360">
                  <c:v>2.0</c:v>
                </c:pt>
                <c:pt idx="361">
                  <c:v>4.0</c:v>
                </c:pt>
                <c:pt idx="362">
                  <c:v>36.0</c:v>
                </c:pt>
                <c:pt idx="363">
                  <c:v>17.0</c:v>
                </c:pt>
                <c:pt idx="364">
                  <c:v>18.0</c:v>
                </c:pt>
                <c:pt idx="365">
                  <c:v>9.0</c:v>
                </c:pt>
                <c:pt idx="366">
                  <c:v>9.0</c:v>
                </c:pt>
                <c:pt idx="367">
                  <c:v>1.0</c:v>
                </c:pt>
                <c:pt idx="368">
                  <c:v>2.0</c:v>
                </c:pt>
                <c:pt idx="369">
                  <c:v>2.0</c:v>
                </c:pt>
                <c:pt idx="370">
                  <c:v>3.0</c:v>
                </c:pt>
                <c:pt idx="371">
                  <c:v>4.0</c:v>
                </c:pt>
                <c:pt idx="372">
                  <c:v>4.0</c:v>
                </c:pt>
                <c:pt idx="373">
                  <c:v>10.0</c:v>
                </c:pt>
                <c:pt idx="374">
                  <c:v>28.0</c:v>
                </c:pt>
                <c:pt idx="375">
                  <c:v>10.0</c:v>
                </c:pt>
                <c:pt idx="376">
                  <c:v>2.0</c:v>
                </c:pt>
                <c:pt idx="377">
                  <c:v>1.0</c:v>
                </c:pt>
                <c:pt idx="378">
                  <c:v>6.0</c:v>
                </c:pt>
                <c:pt idx="379">
                  <c:v>6.0</c:v>
                </c:pt>
                <c:pt idx="380">
                  <c:v>14.0</c:v>
                </c:pt>
                <c:pt idx="381">
                  <c:v>12.0</c:v>
                </c:pt>
                <c:pt idx="382">
                  <c:v>20.0</c:v>
                </c:pt>
                <c:pt idx="383">
                  <c:v>1.0</c:v>
                </c:pt>
                <c:pt idx="384">
                  <c:v>3.0</c:v>
                </c:pt>
                <c:pt idx="385">
                  <c:v>19.0</c:v>
                </c:pt>
                <c:pt idx="386">
                  <c:v>8.0</c:v>
                </c:pt>
                <c:pt idx="387">
                  <c:v>17.0</c:v>
                </c:pt>
                <c:pt idx="388">
                  <c:v>2.0</c:v>
                </c:pt>
                <c:pt idx="389">
                  <c:v>10.0</c:v>
                </c:pt>
                <c:pt idx="390">
                  <c:v>7.0</c:v>
                </c:pt>
                <c:pt idx="391">
                  <c:v>7.0</c:v>
                </c:pt>
                <c:pt idx="392">
                  <c:v>19.0</c:v>
                </c:pt>
                <c:pt idx="393">
                  <c:v>3.0</c:v>
                </c:pt>
                <c:pt idx="394">
                  <c:v>5.0</c:v>
                </c:pt>
                <c:pt idx="395">
                  <c:v>3.0</c:v>
                </c:pt>
                <c:pt idx="396">
                  <c:v>2.0</c:v>
                </c:pt>
                <c:pt idx="397">
                  <c:v>3.0</c:v>
                </c:pt>
                <c:pt idx="398">
                  <c:v>21.0</c:v>
                </c:pt>
                <c:pt idx="399">
                  <c:v>2.0</c:v>
                </c:pt>
                <c:pt idx="400">
                  <c:v>1.0</c:v>
                </c:pt>
                <c:pt idx="401">
                  <c:v>7.0</c:v>
                </c:pt>
                <c:pt idx="402">
                  <c:v>2.0</c:v>
                </c:pt>
                <c:pt idx="403">
                  <c:v>2.0</c:v>
                </c:pt>
                <c:pt idx="404">
                  <c:v>7.0</c:v>
                </c:pt>
                <c:pt idx="405">
                  <c:v>18.0</c:v>
                </c:pt>
                <c:pt idx="406">
                  <c:v>16.0</c:v>
                </c:pt>
                <c:pt idx="407">
                  <c:v>3.0</c:v>
                </c:pt>
                <c:pt idx="408">
                  <c:v>13.0</c:v>
                </c:pt>
                <c:pt idx="409">
                  <c:v>6.0</c:v>
                </c:pt>
                <c:pt idx="410">
                  <c:v>10.0</c:v>
                </c:pt>
                <c:pt idx="411">
                  <c:v>11.0</c:v>
                </c:pt>
                <c:pt idx="412">
                  <c:v>4.0</c:v>
                </c:pt>
                <c:pt idx="413">
                  <c:v>5.0</c:v>
                </c:pt>
                <c:pt idx="414">
                  <c:v>16.0</c:v>
                </c:pt>
                <c:pt idx="415">
                  <c:v>5.0</c:v>
                </c:pt>
                <c:pt idx="416">
                  <c:v>9.0</c:v>
                </c:pt>
                <c:pt idx="417">
                  <c:v>9.0</c:v>
                </c:pt>
                <c:pt idx="418">
                  <c:v>2.0</c:v>
                </c:pt>
                <c:pt idx="419">
                  <c:v>9.0</c:v>
                </c:pt>
                <c:pt idx="420">
                  <c:v>3.0</c:v>
                </c:pt>
                <c:pt idx="421">
                  <c:v>16.0</c:v>
                </c:pt>
                <c:pt idx="422">
                  <c:v>5.0</c:v>
                </c:pt>
                <c:pt idx="423">
                  <c:v>3.0</c:v>
                </c:pt>
                <c:pt idx="424">
                  <c:v>1.0</c:v>
                </c:pt>
                <c:pt idx="425">
                  <c:v>6.0</c:v>
                </c:pt>
                <c:pt idx="426">
                  <c:v>11.0</c:v>
                </c:pt>
                <c:pt idx="427">
                  <c:v>18.0</c:v>
                </c:pt>
                <c:pt idx="428">
                  <c:v>8.0</c:v>
                </c:pt>
                <c:pt idx="429">
                  <c:v>2.0</c:v>
                </c:pt>
                <c:pt idx="430">
                  <c:v>4.0</c:v>
                </c:pt>
                <c:pt idx="431">
                  <c:v>7.0</c:v>
                </c:pt>
                <c:pt idx="432">
                  <c:v>4.0</c:v>
                </c:pt>
                <c:pt idx="433">
                  <c:v>2.0</c:v>
                </c:pt>
                <c:pt idx="434">
                  <c:v>23.0</c:v>
                </c:pt>
                <c:pt idx="435">
                  <c:v>5.0</c:v>
                </c:pt>
                <c:pt idx="436">
                  <c:v>11.0</c:v>
                </c:pt>
                <c:pt idx="437">
                  <c:v>21.0</c:v>
                </c:pt>
                <c:pt idx="438">
                  <c:v>4.0</c:v>
                </c:pt>
                <c:pt idx="439">
                  <c:v>16.0</c:v>
                </c:pt>
                <c:pt idx="440">
                  <c:v>3.0</c:v>
                </c:pt>
                <c:pt idx="441">
                  <c:v>17.0</c:v>
                </c:pt>
                <c:pt idx="442">
                  <c:v>7.0</c:v>
                </c:pt>
                <c:pt idx="443">
                  <c:v>3.0</c:v>
                </c:pt>
                <c:pt idx="444">
                  <c:v>4.0</c:v>
                </c:pt>
                <c:pt idx="445">
                  <c:v>4.0</c:v>
                </c:pt>
                <c:pt idx="446">
                  <c:v>3.0</c:v>
                </c:pt>
                <c:pt idx="447">
                  <c:v>2.0</c:v>
                </c:pt>
                <c:pt idx="448">
                  <c:v>3.0</c:v>
                </c:pt>
                <c:pt idx="449">
                  <c:v>16.0</c:v>
                </c:pt>
                <c:pt idx="450">
                  <c:v>8.0</c:v>
                </c:pt>
                <c:pt idx="451">
                  <c:v>7.0</c:v>
                </c:pt>
                <c:pt idx="452">
                  <c:v>7.0</c:v>
                </c:pt>
                <c:pt idx="453">
                  <c:v>5.0</c:v>
                </c:pt>
                <c:pt idx="454">
                  <c:v>4.0</c:v>
                </c:pt>
                <c:pt idx="455">
                  <c:v>8.0</c:v>
                </c:pt>
                <c:pt idx="456">
                  <c:v>34.0</c:v>
                </c:pt>
                <c:pt idx="457">
                  <c:v>2.0</c:v>
                </c:pt>
                <c:pt idx="458">
                  <c:v>6.0</c:v>
                </c:pt>
                <c:pt idx="459">
                  <c:v>6.0</c:v>
                </c:pt>
                <c:pt idx="460">
                  <c:v>23.0</c:v>
                </c:pt>
                <c:pt idx="461">
                  <c:v>6.0</c:v>
                </c:pt>
                <c:pt idx="462">
                  <c:v>8.0</c:v>
                </c:pt>
                <c:pt idx="463">
                  <c:v>1.0</c:v>
                </c:pt>
                <c:pt idx="464">
                  <c:v>10.0</c:v>
                </c:pt>
                <c:pt idx="465">
                  <c:v>3.0</c:v>
                </c:pt>
                <c:pt idx="466">
                  <c:v>21.0</c:v>
                </c:pt>
                <c:pt idx="467">
                  <c:v>2.0</c:v>
                </c:pt>
                <c:pt idx="468">
                  <c:v>1.0</c:v>
                </c:pt>
                <c:pt idx="469">
                  <c:v>1.0</c:v>
                </c:pt>
                <c:pt idx="470">
                  <c:v>18.0</c:v>
                </c:pt>
                <c:pt idx="471">
                  <c:v>20.0</c:v>
                </c:pt>
                <c:pt idx="472">
                  <c:v>12.0</c:v>
                </c:pt>
                <c:pt idx="473">
                  <c:v>11.0</c:v>
                </c:pt>
                <c:pt idx="474">
                  <c:v>3.0</c:v>
                </c:pt>
                <c:pt idx="475">
                  <c:v>7.0</c:v>
                </c:pt>
                <c:pt idx="476">
                  <c:v>1.0</c:v>
                </c:pt>
                <c:pt idx="477">
                  <c:v>1.0</c:v>
                </c:pt>
                <c:pt idx="478">
                  <c:v>8.0</c:v>
                </c:pt>
                <c:pt idx="479">
                  <c:v>8.0</c:v>
                </c:pt>
                <c:pt idx="480">
                  <c:v>19.0</c:v>
                </c:pt>
                <c:pt idx="481">
                  <c:v>4.0</c:v>
                </c:pt>
                <c:pt idx="482">
                  <c:v>12.0</c:v>
                </c:pt>
                <c:pt idx="483">
                  <c:v>15.0</c:v>
                </c:pt>
                <c:pt idx="484">
                  <c:v>12.0</c:v>
                </c:pt>
                <c:pt idx="485">
                  <c:v>9.0</c:v>
                </c:pt>
                <c:pt idx="486">
                  <c:v>14.0</c:v>
                </c:pt>
                <c:pt idx="487">
                  <c:v>1.0</c:v>
                </c:pt>
                <c:pt idx="488">
                  <c:v>2.0</c:v>
                </c:pt>
                <c:pt idx="489">
                  <c:v>1.0</c:v>
                </c:pt>
                <c:pt idx="490">
                  <c:v>20.0</c:v>
                </c:pt>
                <c:pt idx="491">
                  <c:v>9.0</c:v>
                </c:pt>
                <c:pt idx="492">
                  <c:v>5.0</c:v>
                </c:pt>
                <c:pt idx="493">
                  <c:v>1.0</c:v>
                </c:pt>
                <c:pt idx="494">
                  <c:v>16.0</c:v>
                </c:pt>
                <c:pt idx="495">
                  <c:v>17.0</c:v>
                </c:pt>
                <c:pt idx="496">
                  <c:v>13.0</c:v>
                </c:pt>
                <c:pt idx="497">
                  <c:v>9.0</c:v>
                </c:pt>
                <c:pt idx="498">
                  <c:v>7.0</c:v>
                </c:pt>
                <c:pt idx="499">
                  <c:v>2.0</c:v>
                </c:pt>
                <c:pt idx="500">
                  <c:v>2.0</c:v>
                </c:pt>
                <c:pt idx="501">
                  <c:v>24.0</c:v>
                </c:pt>
                <c:pt idx="502">
                  <c:v>3.0</c:v>
                </c:pt>
                <c:pt idx="503">
                  <c:v>1.0</c:v>
                </c:pt>
                <c:pt idx="504">
                  <c:v>1.0</c:v>
                </c:pt>
                <c:pt idx="505">
                  <c:v>1.0</c:v>
                </c:pt>
                <c:pt idx="506">
                  <c:v>3.0</c:v>
                </c:pt>
                <c:pt idx="507">
                  <c:v>2.0</c:v>
                </c:pt>
                <c:pt idx="508">
                  <c:v>23.0</c:v>
                </c:pt>
                <c:pt idx="509">
                  <c:v>1.0</c:v>
                </c:pt>
                <c:pt idx="510">
                  <c:v>14.0</c:v>
                </c:pt>
                <c:pt idx="511">
                  <c:v>16.0</c:v>
                </c:pt>
                <c:pt idx="512">
                  <c:v>11.0</c:v>
                </c:pt>
                <c:pt idx="513">
                  <c:v>2.0</c:v>
                </c:pt>
                <c:pt idx="514">
                  <c:v>11.0</c:v>
                </c:pt>
                <c:pt idx="515">
                  <c:v>1.0</c:v>
                </c:pt>
                <c:pt idx="516">
                  <c:v>1.0</c:v>
                </c:pt>
                <c:pt idx="517">
                  <c:v>1.0</c:v>
                </c:pt>
                <c:pt idx="518">
                  <c:v>6.0</c:v>
                </c:pt>
                <c:pt idx="519">
                  <c:v>1.0</c:v>
                </c:pt>
                <c:pt idx="520">
                  <c:v>47.0</c:v>
                </c:pt>
                <c:pt idx="521">
                  <c:v>1.0</c:v>
                </c:pt>
                <c:pt idx="522">
                  <c:v>6.0</c:v>
                </c:pt>
                <c:pt idx="523">
                  <c:v>5.0</c:v>
                </c:pt>
                <c:pt idx="524">
                  <c:v>5.0</c:v>
                </c:pt>
                <c:pt idx="525">
                  <c:v>10.0</c:v>
                </c:pt>
                <c:pt idx="526">
                  <c:v>4.0</c:v>
                </c:pt>
                <c:pt idx="527">
                  <c:v>23.0</c:v>
                </c:pt>
                <c:pt idx="528">
                  <c:v>12.0</c:v>
                </c:pt>
                <c:pt idx="529">
                  <c:v>9.0</c:v>
                </c:pt>
                <c:pt idx="530">
                  <c:v>2.0</c:v>
                </c:pt>
                <c:pt idx="531">
                  <c:v>9.0</c:v>
                </c:pt>
                <c:pt idx="532">
                  <c:v>24.0</c:v>
                </c:pt>
                <c:pt idx="533">
                  <c:v>10.0</c:v>
                </c:pt>
                <c:pt idx="534">
                  <c:v>1.0</c:v>
                </c:pt>
                <c:pt idx="535">
                  <c:v>4.0</c:v>
                </c:pt>
                <c:pt idx="536">
                  <c:v>5.0</c:v>
                </c:pt>
                <c:pt idx="537">
                  <c:v>5.0</c:v>
                </c:pt>
                <c:pt idx="538">
                  <c:v>9.0</c:v>
                </c:pt>
                <c:pt idx="539">
                  <c:v>11.0</c:v>
                </c:pt>
                <c:pt idx="540">
                  <c:v>7.0</c:v>
                </c:pt>
                <c:pt idx="541">
                  <c:v>1.0</c:v>
                </c:pt>
                <c:pt idx="542">
                  <c:v>9.0</c:v>
                </c:pt>
                <c:pt idx="543">
                  <c:v>27.0</c:v>
                </c:pt>
                <c:pt idx="544">
                  <c:v>1.0</c:v>
                </c:pt>
                <c:pt idx="545">
                  <c:v>11.0</c:v>
                </c:pt>
                <c:pt idx="546">
                  <c:v>6.0</c:v>
                </c:pt>
                <c:pt idx="547">
                  <c:v>12.0</c:v>
                </c:pt>
                <c:pt idx="548">
                  <c:v>6.0</c:v>
                </c:pt>
                <c:pt idx="549">
                  <c:v>13.0</c:v>
                </c:pt>
                <c:pt idx="550">
                  <c:v>3.0</c:v>
                </c:pt>
                <c:pt idx="551">
                  <c:v>11.0</c:v>
                </c:pt>
                <c:pt idx="552">
                  <c:v>3.0</c:v>
                </c:pt>
                <c:pt idx="553">
                  <c:v>5.0</c:v>
                </c:pt>
                <c:pt idx="554">
                  <c:v>8.0</c:v>
                </c:pt>
                <c:pt idx="555">
                  <c:v>10.0</c:v>
                </c:pt>
                <c:pt idx="556">
                  <c:v>1.0</c:v>
                </c:pt>
                <c:pt idx="557">
                  <c:v>12.0</c:v>
                </c:pt>
                <c:pt idx="558">
                  <c:v>5.0</c:v>
                </c:pt>
                <c:pt idx="559">
                  <c:v>4.0</c:v>
                </c:pt>
                <c:pt idx="560">
                  <c:v>13.0</c:v>
                </c:pt>
                <c:pt idx="561">
                  <c:v>2.0</c:v>
                </c:pt>
                <c:pt idx="562">
                  <c:v>26.0</c:v>
                </c:pt>
                <c:pt idx="563">
                  <c:v>3.0</c:v>
                </c:pt>
                <c:pt idx="564">
                  <c:v>13.0</c:v>
                </c:pt>
                <c:pt idx="565">
                  <c:v>23.0</c:v>
                </c:pt>
                <c:pt idx="566">
                  <c:v>16.0</c:v>
                </c:pt>
                <c:pt idx="567">
                  <c:v>2.0</c:v>
                </c:pt>
                <c:pt idx="568">
                  <c:v>18.0</c:v>
                </c:pt>
                <c:pt idx="569">
                  <c:v>4.0</c:v>
                </c:pt>
                <c:pt idx="570">
                  <c:v>6.0</c:v>
                </c:pt>
                <c:pt idx="571">
                  <c:v>24.0</c:v>
                </c:pt>
                <c:pt idx="572">
                  <c:v>11.0</c:v>
                </c:pt>
                <c:pt idx="573">
                  <c:v>9.0</c:v>
                </c:pt>
                <c:pt idx="574">
                  <c:v>3.0</c:v>
                </c:pt>
                <c:pt idx="575">
                  <c:v>2.0</c:v>
                </c:pt>
                <c:pt idx="576">
                  <c:v>1.0</c:v>
                </c:pt>
                <c:pt idx="577">
                  <c:v>1.0</c:v>
                </c:pt>
                <c:pt idx="578">
                  <c:v>5.0</c:v>
                </c:pt>
                <c:pt idx="579">
                  <c:v>4.0</c:v>
                </c:pt>
                <c:pt idx="580">
                  <c:v>4.0</c:v>
                </c:pt>
                <c:pt idx="581">
                  <c:v>1.0</c:v>
                </c:pt>
                <c:pt idx="582">
                  <c:v>4.0</c:v>
                </c:pt>
                <c:pt idx="583">
                  <c:v>13.0</c:v>
                </c:pt>
                <c:pt idx="584">
                  <c:v>16.0</c:v>
                </c:pt>
                <c:pt idx="585">
                  <c:v>15.0</c:v>
                </c:pt>
                <c:pt idx="586">
                  <c:v>8.0</c:v>
                </c:pt>
                <c:pt idx="587">
                  <c:v>27.0</c:v>
                </c:pt>
                <c:pt idx="588">
                  <c:v>8.0</c:v>
                </c:pt>
                <c:pt idx="589">
                  <c:v>4.0</c:v>
                </c:pt>
                <c:pt idx="590">
                  <c:v>8.0</c:v>
                </c:pt>
                <c:pt idx="591">
                  <c:v>6.0</c:v>
                </c:pt>
                <c:pt idx="592">
                  <c:v>18.0</c:v>
                </c:pt>
                <c:pt idx="593">
                  <c:v>7.0</c:v>
                </c:pt>
                <c:pt idx="594">
                  <c:v>36.0</c:v>
                </c:pt>
                <c:pt idx="595">
                  <c:v>9.0</c:v>
                </c:pt>
                <c:pt idx="596">
                  <c:v>8.0</c:v>
                </c:pt>
                <c:pt idx="597">
                  <c:v>10.0</c:v>
                </c:pt>
                <c:pt idx="598">
                  <c:v>1.0</c:v>
                </c:pt>
                <c:pt idx="599">
                  <c:v>10.0</c:v>
                </c:pt>
                <c:pt idx="600">
                  <c:v>14.0</c:v>
                </c:pt>
                <c:pt idx="601">
                  <c:v>25.0</c:v>
                </c:pt>
                <c:pt idx="602">
                  <c:v>4.0</c:v>
                </c:pt>
                <c:pt idx="603">
                  <c:v>20.0</c:v>
                </c:pt>
                <c:pt idx="604">
                  <c:v>21.0</c:v>
                </c:pt>
                <c:pt idx="605">
                  <c:v>4.0</c:v>
                </c:pt>
                <c:pt idx="606">
                  <c:v>4.0</c:v>
                </c:pt>
                <c:pt idx="607">
                  <c:v>7.0</c:v>
                </c:pt>
                <c:pt idx="608">
                  <c:v>5.0</c:v>
                </c:pt>
                <c:pt idx="609">
                  <c:v>18.0</c:v>
                </c:pt>
                <c:pt idx="610">
                  <c:v>4.0</c:v>
                </c:pt>
                <c:pt idx="611">
                  <c:v>7.0</c:v>
                </c:pt>
                <c:pt idx="612">
                  <c:v>1.0</c:v>
                </c:pt>
                <c:pt idx="613">
                  <c:v>7.0</c:v>
                </c:pt>
                <c:pt idx="614">
                  <c:v>2.0</c:v>
                </c:pt>
                <c:pt idx="615">
                  <c:v>6.0</c:v>
                </c:pt>
                <c:pt idx="616">
                  <c:v>26.0</c:v>
                </c:pt>
                <c:pt idx="617">
                  <c:v>6.0</c:v>
                </c:pt>
                <c:pt idx="618">
                  <c:v>10.0</c:v>
                </c:pt>
                <c:pt idx="619">
                  <c:v>5.0</c:v>
                </c:pt>
                <c:pt idx="620">
                  <c:v>32.0</c:v>
                </c:pt>
                <c:pt idx="621">
                  <c:v>4.0</c:v>
                </c:pt>
                <c:pt idx="622">
                  <c:v>40.0</c:v>
                </c:pt>
                <c:pt idx="623">
                  <c:v>7.0</c:v>
                </c:pt>
                <c:pt idx="624">
                  <c:v>7.0</c:v>
                </c:pt>
                <c:pt idx="625">
                  <c:v>1.0</c:v>
                </c:pt>
                <c:pt idx="626">
                  <c:v>10.0</c:v>
                </c:pt>
                <c:pt idx="627">
                  <c:v>7.0</c:v>
                </c:pt>
                <c:pt idx="628">
                  <c:v>5.0</c:v>
                </c:pt>
                <c:pt idx="629">
                  <c:v>1.0</c:v>
                </c:pt>
                <c:pt idx="630">
                  <c:v>3.0</c:v>
                </c:pt>
                <c:pt idx="631">
                  <c:v>3.0</c:v>
                </c:pt>
                <c:pt idx="632">
                  <c:v>7.0</c:v>
                </c:pt>
                <c:pt idx="633">
                  <c:v>13.0</c:v>
                </c:pt>
                <c:pt idx="634">
                  <c:v>22.0</c:v>
                </c:pt>
                <c:pt idx="635">
                  <c:v>4.0</c:v>
                </c:pt>
                <c:pt idx="636">
                  <c:v>6.0</c:v>
                </c:pt>
                <c:pt idx="637">
                  <c:v>3.0</c:v>
                </c:pt>
                <c:pt idx="638">
                  <c:v>1.0</c:v>
                </c:pt>
                <c:pt idx="639">
                  <c:v>5.0</c:v>
                </c:pt>
                <c:pt idx="640">
                  <c:v>6.0</c:v>
                </c:pt>
                <c:pt idx="641">
                  <c:v>6.0</c:v>
                </c:pt>
                <c:pt idx="642">
                  <c:v>11.0</c:v>
                </c:pt>
                <c:pt idx="643">
                  <c:v>10.0</c:v>
                </c:pt>
                <c:pt idx="644">
                  <c:v>4.0</c:v>
                </c:pt>
                <c:pt idx="645">
                  <c:v>9.0</c:v>
                </c:pt>
              </c:numCache>
            </c:numRef>
          </c:xVal>
          <c:yVal>
            <c:numRef>
              <c:f>Summary!$D$2:$D$647</c:f>
              <c:numCache>
                <c:formatCode>0.000</c:formatCode>
                <c:ptCount val="646"/>
                <c:pt idx="0">
                  <c:v>0.8</c:v>
                </c:pt>
                <c:pt idx="1">
                  <c:v>0.4</c:v>
                </c:pt>
                <c:pt idx="2">
                  <c:v>0.538461538461538</c:v>
                </c:pt>
                <c:pt idx="3">
                  <c:v>1.0</c:v>
                </c:pt>
                <c:pt idx="4">
                  <c:v>0.558823529411765</c:v>
                </c:pt>
                <c:pt idx="5">
                  <c:v>0.846153846153846</c:v>
                </c:pt>
                <c:pt idx="6">
                  <c:v>0.75</c:v>
                </c:pt>
                <c:pt idx="7">
                  <c:v>0.772727272727273</c:v>
                </c:pt>
                <c:pt idx="8">
                  <c:v>0.8</c:v>
                </c:pt>
                <c:pt idx="9">
                  <c:v>0.6</c:v>
                </c:pt>
                <c:pt idx="10">
                  <c:v>1.0</c:v>
                </c:pt>
                <c:pt idx="11">
                  <c:v>0.631578947368421</c:v>
                </c:pt>
                <c:pt idx="12">
                  <c:v>0.358974358974359</c:v>
                </c:pt>
                <c:pt idx="13">
                  <c:v>0.73469387755102</c:v>
                </c:pt>
                <c:pt idx="14">
                  <c:v>1.0</c:v>
                </c:pt>
                <c:pt idx="15">
                  <c:v>1.0</c:v>
                </c:pt>
                <c:pt idx="16">
                  <c:v>0.6</c:v>
                </c:pt>
                <c:pt idx="17">
                  <c:v>0.875</c:v>
                </c:pt>
                <c:pt idx="18">
                  <c:v>0.976190476190476</c:v>
                </c:pt>
                <c:pt idx="19">
                  <c:v>0.125</c:v>
                </c:pt>
                <c:pt idx="20">
                  <c:v>0.723684210526316</c:v>
                </c:pt>
                <c:pt idx="21">
                  <c:v>0.818181818181818</c:v>
                </c:pt>
                <c:pt idx="22">
                  <c:v>0.458333333333333</c:v>
                </c:pt>
                <c:pt idx="23">
                  <c:v>1.0</c:v>
                </c:pt>
                <c:pt idx="24">
                  <c:v>0.387096774193548</c:v>
                </c:pt>
                <c:pt idx="25">
                  <c:v>0.16</c:v>
                </c:pt>
                <c:pt idx="26">
                  <c:v>0.666666666666667</c:v>
                </c:pt>
                <c:pt idx="27">
                  <c:v>0.869565217391304</c:v>
                </c:pt>
                <c:pt idx="28">
                  <c:v>0.444444444444444</c:v>
                </c:pt>
                <c:pt idx="29">
                  <c:v>1.0</c:v>
                </c:pt>
                <c:pt idx="30">
                  <c:v>0.857142857142857</c:v>
                </c:pt>
                <c:pt idx="31">
                  <c:v>0.555555555555556</c:v>
                </c:pt>
                <c:pt idx="32">
                  <c:v>0.857142857142857</c:v>
                </c:pt>
                <c:pt idx="33">
                  <c:v>0.909090909090909</c:v>
                </c:pt>
                <c:pt idx="34">
                  <c:v>1.0</c:v>
                </c:pt>
                <c:pt idx="35">
                  <c:v>0.543478260869565</c:v>
                </c:pt>
                <c:pt idx="36">
                  <c:v>0.161290322580645</c:v>
                </c:pt>
                <c:pt idx="37">
                  <c:v>0.794871794871795</c:v>
                </c:pt>
                <c:pt idx="38">
                  <c:v>0.846153846153846</c:v>
                </c:pt>
                <c:pt idx="39">
                  <c:v>0.0</c:v>
                </c:pt>
                <c:pt idx="40">
                  <c:v>0.615384615384615</c:v>
                </c:pt>
                <c:pt idx="41">
                  <c:v>1.0</c:v>
                </c:pt>
                <c:pt idx="42">
                  <c:v>0.978723404255319</c:v>
                </c:pt>
                <c:pt idx="43">
                  <c:v>0.818181818181818</c:v>
                </c:pt>
                <c:pt idx="44">
                  <c:v>0.625</c:v>
                </c:pt>
                <c:pt idx="45">
                  <c:v>0.5</c:v>
                </c:pt>
                <c:pt idx="46">
                  <c:v>0.882352941176471</c:v>
                </c:pt>
                <c:pt idx="47">
                  <c:v>0.647058823529412</c:v>
                </c:pt>
                <c:pt idx="48">
                  <c:v>0.435897435897436</c:v>
                </c:pt>
                <c:pt idx="49">
                  <c:v>0.222222222222222</c:v>
                </c:pt>
                <c:pt idx="50">
                  <c:v>0.421052631578947</c:v>
                </c:pt>
                <c:pt idx="51">
                  <c:v>0.2</c:v>
                </c:pt>
                <c:pt idx="52">
                  <c:v>0.380952380952381</c:v>
                </c:pt>
                <c:pt idx="53">
                  <c:v>0.636363636363636</c:v>
                </c:pt>
                <c:pt idx="54">
                  <c:v>0.230769230769231</c:v>
                </c:pt>
                <c:pt idx="55">
                  <c:v>1.0</c:v>
                </c:pt>
                <c:pt idx="56">
                  <c:v>0.0833333333333333</c:v>
                </c:pt>
                <c:pt idx="57">
                  <c:v>0.625</c:v>
                </c:pt>
                <c:pt idx="58">
                  <c:v>0.538461538461538</c:v>
                </c:pt>
                <c:pt idx="59">
                  <c:v>0.603174603174603</c:v>
                </c:pt>
                <c:pt idx="60">
                  <c:v>0.75</c:v>
                </c:pt>
                <c:pt idx="61">
                  <c:v>0.5375</c:v>
                </c:pt>
                <c:pt idx="62">
                  <c:v>0.0</c:v>
                </c:pt>
                <c:pt idx="63">
                  <c:v>1.0</c:v>
                </c:pt>
                <c:pt idx="64">
                  <c:v>0.692307692307692</c:v>
                </c:pt>
                <c:pt idx="65">
                  <c:v>0.909090909090909</c:v>
                </c:pt>
                <c:pt idx="66">
                  <c:v>0.523809523809524</c:v>
                </c:pt>
                <c:pt idx="67">
                  <c:v>0.241379310344828</c:v>
                </c:pt>
                <c:pt idx="68">
                  <c:v>0.65</c:v>
                </c:pt>
                <c:pt idx="69">
                  <c:v>0.352941176470588</c:v>
                </c:pt>
                <c:pt idx="70">
                  <c:v>0.461538461538462</c:v>
                </c:pt>
                <c:pt idx="71">
                  <c:v>1.0</c:v>
                </c:pt>
                <c:pt idx="72">
                  <c:v>1.0</c:v>
                </c:pt>
                <c:pt idx="73">
                  <c:v>0.325</c:v>
                </c:pt>
                <c:pt idx="74">
                  <c:v>1.0</c:v>
                </c:pt>
                <c:pt idx="75">
                  <c:v>0.5</c:v>
                </c:pt>
                <c:pt idx="76">
                  <c:v>1.0</c:v>
                </c:pt>
                <c:pt idx="77">
                  <c:v>1.0</c:v>
                </c:pt>
                <c:pt idx="78">
                  <c:v>0.777777777777778</c:v>
                </c:pt>
                <c:pt idx="79">
                  <c:v>0.727272727272727</c:v>
                </c:pt>
                <c:pt idx="80">
                  <c:v>0.464285714285714</c:v>
                </c:pt>
                <c:pt idx="81">
                  <c:v>0.490566037735849</c:v>
                </c:pt>
                <c:pt idx="82">
                  <c:v>0.75</c:v>
                </c:pt>
                <c:pt idx="83">
                  <c:v>1.0</c:v>
                </c:pt>
                <c:pt idx="84">
                  <c:v>0.571428571428571</c:v>
                </c:pt>
                <c:pt idx="85">
                  <c:v>0.757575757575757</c:v>
                </c:pt>
                <c:pt idx="86">
                  <c:v>0.75</c:v>
                </c:pt>
                <c:pt idx="87">
                  <c:v>0.5</c:v>
                </c:pt>
                <c:pt idx="88">
                  <c:v>0.487179487179487</c:v>
                </c:pt>
                <c:pt idx="89">
                  <c:v>0.76</c:v>
                </c:pt>
                <c:pt idx="90">
                  <c:v>0.571428571428571</c:v>
                </c:pt>
                <c:pt idx="91">
                  <c:v>0.857142857142857</c:v>
                </c:pt>
                <c:pt idx="92">
                  <c:v>0.971428571428571</c:v>
                </c:pt>
                <c:pt idx="93">
                  <c:v>1.0</c:v>
                </c:pt>
                <c:pt idx="94">
                  <c:v>0.793103448275862</c:v>
                </c:pt>
                <c:pt idx="95">
                  <c:v>0.0</c:v>
                </c:pt>
                <c:pt idx="96">
                  <c:v>0.764705882352941</c:v>
                </c:pt>
                <c:pt idx="97">
                  <c:v>0.321428571428571</c:v>
                </c:pt>
                <c:pt idx="98">
                  <c:v>1.0</c:v>
                </c:pt>
                <c:pt idx="99">
                  <c:v>0.5</c:v>
                </c:pt>
                <c:pt idx="100">
                  <c:v>0.8</c:v>
                </c:pt>
                <c:pt idx="101">
                  <c:v>0.416666666666667</c:v>
                </c:pt>
                <c:pt idx="102">
                  <c:v>0.4375</c:v>
                </c:pt>
                <c:pt idx="103">
                  <c:v>0.0416666666666667</c:v>
                </c:pt>
                <c:pt idx="104">
                  <c:v>0.333333333333333</c:v>
                </c:pt>
                <c:pt idx="105">
                  <c:v>1.0</c:v>
                </c:pt>
                <c:pt idx="106">
                  <c:v>1.0</c:v>
                </c:pt>
                <c:pt idx="107">
                  <c:v>0.714285714285714</c:v>
                </c:pt>
                <c:pt idx="108">
                  <c:v>0.6</c:v>
                </c:pt>
                <c:pt idx="109">
                  <c:v>0.769230769230769</c:v>
                </c:pt>
                <c:pt idx="110">
                  <c:v>0.434782608695652</c:v>
                </c:pt>
                <c:pt idx="111">
                  <c:v>0.633333333333333</c:v>
                </c:pt>
                <c:pt idx="112">
                  <c:v>0.632478632478632</c:v>
                </c:pt>
                <c:pt idx="113">
                  <c:v>0.2</c:v>
                </c:pt>
                <c:pt idx="114">
                  <c:v>0.0</c:v>
                </c:pt>
                <c:pt idx="115">
                  <c:v>1.0</c:v>
                </c:pt>
                <c:pt idx="116">
                  <c:v>0.0833333333333333</c:v>
                </c:pt>
                <c:pt idx="117">
                  <c:v>0.590909090909091</c:v>
                </c:pt>
                <c:pt idx="118">
                  <c:v>0.566666666666667</c:v>
                </c:pt>
                <c:pt idx="119">
                  <c:v>0.866666666666667</c:v>
                </c:pt>
                <c:pt idx="120">
                  <c:v>0.142857142857143</c:v>
                </c:pt>
                <c:pt idx="121">
                  <c:v>0.357142857142857</c:v>
                </c:pt>
                <c:pt idx="122">
                  <c:v>0.136363636363636</c:v>
                </c:pt>
                <c:pt idx="123">
                  <c:v>1.0</c:v>
                </c:pt>
                <c:pt idx="124">
                  <c:v>0.45</c:v>
                </c:pt>
                <c:pt idx="125">
                  <c:v>1.0</c:v>
                </c:pt>
                <c:pt idx="126">
                  <c:v>0.9</c:v>
                </c:pt>
                <c:pt idx="127">
                  <c:v>0.888888888888889</c:v>
                </c:pt>
                <c:pt idx="128">
                  <c:v>0.7</c:v>
                </c:pt>
                <c:pt idx="129">
                  <c:v>0.181818181818182</c:v>
                </c:pt>
                <c:pt idx="130">
                  <c:v>0.666666666666667</c:v>
                </c:pt>
                <c:pt idx="131">
                  <c:v>0.162162162162162</c:v>
                </c:pt>
                <c:pt idx="132">
                  <c:v>0.6</c:v>
                </c:pt>
                <c:pt idx="133">
                  <c:v>1.0</c:v>
                </c:pt>
                <c:pt idx="134">
                  <c:v>0.0</c:v>
                </c:pt>
                <c:pt idx="135">
                  <c:v>0.628571428571428</c:v>
                </c:pt>
                <c:pt idx="136">
                  <c:v>0.5</c:v>
                </c:pt>
                <c:pt idx="137">
                  <c:v>0.857142857142857</c:v>
                </c:pt>
                <c:pt idx="138">
                  <c:v>0.416666666666667</c:v>
                </c:pt>
                <c:pt idx="139">
                  <c:v>0.371428571428571</c:v>
                </c:pt>
                <c:pt idx="140">
                  <c:v>0.375</c:v>
                </c:pt>
                <c:pt idx="141">
                  <c:v>0.666666666666667</c:v>
                </c:pt>
                <c:pt idx="142">
                  <c:v>0.72</c:v>
                </c:pt>
                <c:pt idx="143">
                  <c:v>0.838709677419355</c:v>
                </c:pt>
                <c:pt idx="144">
                  <c:v>0.857142857142857</c:v>
                </c:pt>
                <c:pt idx="145">
                  <c:v>0.829545454545455</c:v>
                </c:pt>
                <c:pt idx="146">
                  <c:v>0.668449197860962</c:v>
                </c:pt>
                <c:pt idx="147">
                  <c:v>0.631578947368421</c:v>
                </c:pt>
                <c:pt idx="148">
                  <c:v>0.666666666666667</c:v>
                </c:pt>
                <c:pt idx="149">
                  <c:v>0.9</c:v>
                </c:pt>
                <c:pt idx="150">
                  <c:v>0.92</c:v>
                </c:pt>
                <c:pt idx="151">
                  <c:v>0.375</c:v>
                </c:pt>
                <c:pt idx="152">
                  <c:v>0.605263157894737</c:v>
                </c:pt>
                <c:pt idx="153">
                  <c:v>1.0</c:v>
                </c:pt>
                <c:pt idx="154">
                  <c:v>0.5625</c:v>
                </c:pt>
                <c:pt idx="155">
                  <c:v>0.916666666666667</c:v>
                </c:pt>
                <c:pt idx="156">
                  <c:v>0.555555555555556</c:v>
                </c:pt>
                <c:pt idx="157">
                  <c:v>0.714285714285714</c:v>
                </c:pt>
                <c:pt idx="158">
                  <c:v>0.707317073170732</c:v>
                </c:pt>
                <c:pt idx="159">
                  <c:v>0.992805755395683</c:v>
                </c:pt>
                <c:pt idx="160">
                  <c:v>0.230769230769231</c:v>
                </c:pt>
                <c:pt idx="161">
                  <c:v>0.674418604651163</c:v>
                </c:pt>
                <c:pt idx="162">
                  <c:v>0.181818181818182</c:v>
                </c:pt>
                <c:pt idx="163">
                  <c:v>0.902439024390244</c:v>
                </c:pt>
                <c:pt idx="164">
                  <c:v>0.472727272727273</c:v>
                </c:pt>
                <c:pt idx="165">
                  <c:v>0.821428571428571</c:v>
                </c:pt>
                <c:pt idx="166">
                  <c:v>1.0</c:v>
                </c:pt>
                <c:pt idx="167">
                  <c:v>1.0</c:v>
                </c:pt>
                <c:pt idx="168">
                  <c:v>1.0</c:v>
                </c:pt>
                <c:pt idx="169">
                  <c:v>0.941176470588235</c:v>
                </c:pt>
                <c:pt idx="170">
                  <c:v>0.866666666666667</c:v>
                </c:pt>
                <c:pt idx="171">
                  <c:v>0.2</c:v>
                </c:pt>
                <c:pt idx="172">
                  <c:v>0.916666666666667</c:v>
                </c:pt>
                <c:pt idx="173">
                  <c:v>0.7</c:v>
                </c:pt>
                <c:pt idx="174">
                  <c:v>0.777777777777778</c:v>
                </c:pt>
                <c:pt idx="175">
                  <c:v>1.0</c:v>
                </c:pt>
                <c:pt idx="176">
                  <c:v>0.615384615384615</c:v>
                </c:pt>
                <c:pt idx="177">
                  <c:v>0.833333333333333</c:v>
                </c:pt>
                <c:pt idx="178">
                  <c:v>0.92</c:v>
                </c:pt>
                <c:pt idx="179">
                  <c:v>0.973333333333333</c:v>
                </c:pt>
                <c:pt idx="180">
                  <c:v>0.859375</c:v>
                </c:pt>
                <c:pt idx="181">
                  <c:v>0.230769230769231</c:v>
                </c:pt>
                <c:pt idx="182">
                  <c:v>0.5</c:v>
                </c:pt>
                <c:pt idx="183">
                  <c:v>0.41025641025641</c:v>
                </c:pt>
                <c:pt idx="184">
                  <c:v>0.571428571428571</c:v>
                </c:pt>
                <c:pt idx="185">
                  <c:v>0.661538461538461</c:v>
                </c:pt>
                <c:pt idx="186">
                  <c:v>0.428571428571429</c:v>
                </c:pt>
                <c:pt idx="187">
                  <c:v>0.581395348837209</c:v>
                </c:pt>
                <c:pt idx="188">
                  <c:v>0.62962962962963</c:v>
                </c:pt>
                <c:pt idx="189">
                  <c:v>0.733333333333333</c:v>
                </c:pt>
                <c:pt idx="190">
                  <c:v>0.666666666666667</c:v>
                </c:pt>
                <c:pt idx="191">
                  <c:v>0.608695652173913</c:v>
                </c:pt>
                <c:pt idx="192">
                  <c:v>0.416666666666667</c:v>
                </c:pt>
                <c:pt idx="193">
                  <c:v>0.292682926829268</c:v>
                </c:pt>
                <c:pt idx="194">
                  <c:v>0.815384615384615</c:v>
                </c:pt>
                <c:pt idx="195">
                  <c:v>0.666666666666667</c:v>
                </c:pt>
                <c:pt idx="196">
                  <c:v>0.647058823529412</c:v>
                </c:pt>
                <c:pt idx="197">
                  <c:v>0.0</c:v>
                </c:pt>
                <c:pt idx="198">
                  <c:v>0.6</c:v>
                </c:pt>
                <c:pt idx="199">
                  <c:v>0.708333333333333</c:v>
                </c:pt>
                <c:pt idx="200">
                  <c:v>0.5</c:v>
                </c:pt>
                <c:pt idx="201">
                  <c:v>0.956521739130435</c:v>
                </c:pt>
                <c:pt idx="202">
                  <c:v>0.714285714285714</c:v>
                </c:pt>
                <c:pt idx="203">
                  <c:v>0.4</c:v>
                </c:pt>
                <c:pt idx="204">
                  <c:v>0.270833333333333</c:v>
                </c:pt>
                <c:pt idx="205">
                  <c:v>0.941176470588235</c:v>
                </c:pt>
                <c:pt idx="206">
                  <c:v>0.933333333333333</c:v>
                </c:pt>
                <c:pt idx="207">
                  <c:v>0.25531914893617</c:v>
                </c:pt>
                <c:pt idx="208">
                  <c:v>0.956521739130435</c:v>
                </c:pt>
                <c:pt idx="209">
                  <c:v>0.0</c:v>
                </c:pt>
                <c:pt idx="210">
                  <c:v>0.342857142857143</c:v>
                </c:pt>
                <c:pt idx="211">
                  <c:v>0.518518518518518</c:v>
                </c:pt>
                <c:pt idx="212">
                  <c:v>0.155172413793103</c:v>
                </c:pt>
                <c:pt idx="213">
                  <c:v>1.0</c:v>
                </c:pt>
                <c:pt idx="214">
                  <c:v>0.333333333333333</c:v>
                </c:pt>
                <c:pt idx="215">
                  <c:v>0.25</c:v>
                </c:pt>
                <c:pt idx="216">
                  <c:v>0.75</c:v>
                </c:pt>
                <c:pt idx="217">
                  <c:v>0.647058823529412</c:v>
                </c:pt>
                <c:pt idx="218">
                  <c:v>0.538461538461538</c:v>
                </c:pt>
                <c:pt idx="219">
                  <c:v>0.709677419354839</c:v>
                </c:pt>
                <c:pt idx="220">
                  <c:v>0.545454545454545</c:v>
                </c:pt>
                <c:pt idx="221">
                  <c:v>0.6</c:v>
                </c:pt>
                <c:pt idx="222">
                  <c:v>0.428571428571429</c:v>
                </c:pt>
                <c:pt idx="223">
                  <c:v>0.851851851851852</c:v>
                </c:pt>
                <c:pt idx="224">
                  <c:v>1.0</c:v>
                </c:pt>
                <c:pt idx="225">
                  <c:v>0.947368421052631</c:v>
                </c:pt>
                <c:pt idx="226">
                  <c:v>0.962962962962963</c:v>
                </c:pt>
                <c:pt idx="227">
                  <c:v>0.259259259259259</c:v>
                </c:pt>
                <c:pt idx="228">
                  <c:v>0.333333333333333</c:v>
                </c:pt>
                <c:pt idx="229">
                  <c:v>0.711267605633803</c:v>
                </c:pt>
                <c:pt idx="230">
                  <c:v>0.75</c:v>
                </c:pt>
                <c:pt idx="231">
                  <c:v>0.235294117647059</c:v>
                </c:pt>
                <c:pt idx="232">
                  <c:v>0.222222222222222</c:v>
                </c:pt>
                <c:pt idx="233">
                  <c:v>0.833333333333333</c:v>
                </c:pt>
                <c:pt idx="234">
                  <c:v>0.25</c:v>
                </c:pt>
                <c:pt idx="235">
                  <c:v>0.885714285714286</c:v>
                </c:pt>
                <c:pt idx="236">
                  <c:v>0.6</c:v>
                </c:pt>
                <c:pt idx="237">
                  <c:v>1.0</c:v>
                </c:pt>
                <c:pt idx="238">
                  <c:v>0.75</c:v>
                </c:pt>
                <c:pt idx="239">
                  <c:v>0.531914893617021</c:v>
                </c:pt>
                <c:pt idx="240">
                  <c:v>0.2</c:v>
                </c:pt>
                <c:pt idx="241">
                  <c:v>0.159090909090909</c:v>
                </c:pt>
                <c:pt idx="242">
                  <c:v>0.666666666666667</c:v>
                </c:pt>
                <c:pt idx="243">
                  <c:v>0.359375</c:v>
                </c:pt>
                <c:pt idx="244">
                  <c:v>0.833333333333333</c:v>
                </c:pt>
                <c:pt idx="245">
                  <c:v>1.0</c:v>
                </c:pt>
                <c:pt idx="246">
                  <c:v>0.5</c:v>
                </c:pt>
                <c:pt idx="247">
                  <c:v>0.842105263157895</c:v>
                </c:pt>
                <c:pt idx="248">
                  <c:v>1.0</c:v>
                </c:pt>
                <c:pt idx="249">
                  <c:v>0.372093023255814</c:v>
                </c:pt>
                <c:pt idx="250">
                  <c:v>0.470588235294118</c:v>
                </c:pt>
                <c:pt idx="251">
                  <c:v>0.628571428571428</c:v>
                </c:pt>
                <c:pt idx="252">
                  <c:v>0.152173913043478</c:v>
                </c:pt>
                <c:pt idx="253">
                  <c:v>0.75</c:v>
                </c:pt>
                <c:pt idx="254">
                  <c:v>0.774193548387097</c:v>
                </c:pt>
                <c:pt idx="255">
                  <c:v>0.787878787878788</c:v>
                </c:pt>
                <c:pt idx="256">
                  <c:v>0.3</c:v>
                </c:pt>
                <c:pt idx="257">
                  <c:v>0.5625</c:v>
                </c:pt>
                <c:pt idx="258">
                  <c:v>0.333333333333333</c:v>
                </c:pt>
                <c:pt idx="259">
                  <c:v>0.888888888888889</c:v>
                </c:pt>
                <c:pt idx="260">
                  <c:v>0.928571428571429</c:v>
                </c:pt>
                <c:pt idx="261">
                  <c:v>0.576923076923077</c:v>
                </c:pt>
                <c:pt idx="262">
                  <c:v>0.782608695652174</c:v>
                </c:pt>
                <c:pt idx="263">
                  <c:v>1.0</c:v>
                </c:pt>
                <c:pt idx="264">
                  <c:v>0.333333333333333</c:v>
                </c:pt>
                <c:pt idx="265">
                  <c:v>0.952380952380952</c:v>
                </c:pt>
                <c:pt idx="266">
                  <c:v>0.611111111111111</c:v>
                </c:pt>
                <c:pt idx="267">
                  <c:v>0.964285714285714</c:v>
                </c:pt>
                <c:pt idx="268">
                  <c:v>0.476190476190476</c:v>
                </c:pt>
                <c:pt idx="269">
                  <c:v>0.626666666666667</c:v>
                </c:pt>
                <c:pt idx="270">
                  <c:v>0.225</c:v>
                </c:pt>
                <c:pt idx="271">
                  <c:v>0.945945945945946</c:v>
                </c:pt>
                <c:pt idx="272">
                  <c:v>0.2</c:v>
                </c:pt>
                <c:pt idx="273">
                  <c:v>0.857142857142857</c:v>
                </c:pt>
                <c:pt idx="274">
                  <c:v>0.666666666666667</c:v>
                </c:pt>
                <c:pt idx="275">
                  <c:v>0.178571428571429</c:v>
                </c:pt>
                <c:pt idx="276">
                  <c:v>0.166666666666667</c:v>
                </c:pt>
                <c:pt idx="277">
                  <c:v>1.0</c:v>
                </c:pt>
                <c:pt idx="278">
                  <c:v>0.666666666666667</c:v>
                </c:pt>
                <c:pt idx="279">
                  <c:v>0.888888888888889</c:v>
                </c:pt>
                <c:pt idx="280">
                  <c:v>0.641025641025641</c:v>
                </c:pt>
                <c:pt idx="281">
                  <c:v>0.0769230769230769</c:v>
                </c:pt>
                <c:pt idx="282">
                  <c:v>0.264705882352941</c:v>
                </c:pt>
                <c:pt idx="283">
                  <c:v>0.838709677419355</c:v>
                </c:pt>
                <c:pt idx="284">
                  <c:v>0.466666666666667</c:v>
                </c:pt>
                <c:pt idx="285">
                  <c:v>0.809523809523809</c:v>
                </c:pt>
                <c:pt idx="286">
                  <c:v>0.543859649122807</c:v>
                </c:pt>
                <c:pt idx="287">
                  <c:v>0.3</c:v>
                </c:pt>
                <c:pt idx="288">
                  <c:v>0.25</c:v>
                </c:pt>
                <c:pt idx="289">
                  <c:v>0.833333333333333</c:v>
                </c:pt>
                <c:pt idx="290">
                  <c:v>0.7</c:v>
                </c:pt>
                <c:pt idx="291">
                  <c:v>1.0</c:v>
                </c:pt>
                <c:pt idx="292">
                  <c:v>0.662337662337662</c:v>
                </c:pt>
                <c:pt idx="293">
                  <c:v>1.0</c:v>
                </c:pt>
                <c:pt idx="294">
                  <c:v>0.692307692307692</c:v>
                </c:pt>
                <c:pt idx="295">
                  <c:v>0.375</c:v>
                </c:pt>
                <c:pt idx="296">
                  <c:v>0.5</c:v>
                </c:pt>
                <c:pt idx="297">
                  <c:v>0.863636363636364</c:v>
                </c:pt>
                <c:pt idx="298">
                  <c:v>0.157894736842105</c:v>
                </c:pt>
                <c:pt idx="299">
                  <c:v>0.366666666666667</c:v>
                </c:pt>
                <c:pt idx="300">
                  <c:v>0.961538461538462</c:v>
                </c:pt>
                <c:pt idx="301">
                  <c:v>0.979166666666667</c:v>
                </c:pt>
                <c:pt idx="302">
                  <c:v>0.95</c:v>
                </c:pt>
                <c:pt idx="303">
                  <c:v>0.4</c:v>
                </c:pt>
                <c:pt idx="304">
                  <c:v>0.5</c:v>
                </c:pt>
                <c:pt idx="305">
                  <c:v>0.815126050420168</c:v>
                </c:pt>
                <c:pt idx="306">
                  <c:v>0.92</c:v>
                </c:pt>
                <c:pt idx="307">
                  <c:v>0.581395348837209</c:v>
                </c:pt>
                <c:pt idx="308">
                  <c:v>0.564102564102564</c:v>
                </c:pt>
                <c:pt idx="309">
                  <c:v>0.361111111111111</c:v>
                </c:pt>
                <c:pt idx="310">
                  <c:v>0.961538461538462</c:v>
                </c:pt>
                <c:pt idx="311">
                  <c:v>1.0</c:v>
                </c:pt>
                <c:pt idx="312">
                  <c:v>0.777777777777778</c:v>
                </c:pt>
                <c:pt idx="313">
                  <c:v>0.912280701754386</c:v>
                </c:pt>
                <c:pt idx="314">
                  <c:v>0.2</c:v>
                </c:pt>
                <c:pt idx="315">
                  <c:v>1.0</c:v>
                </c:pt>
                <c:pt idx="316">
                  <c:v>0.176470588235294</c:v>
                </c:pt>
                <c:pt idx="317">
                  <c:v>0.9</c:v>
                </c:pt>
                <c:pt idx="318">
                  <c:v>1.0</c:v>
                </c:pt>
                <c:pt idx="319">
                  <c:v>0.0384615384615385</c:v>
                </c:pt>
                <c:pt idx="320">
                  <c:v>0.888888888888889</c:v>
                </c:pt>
                <c:pt idx="321">
                  <c:v>0.747252747252747</c:v>
                </c:pt>
                <c:pt idx="322">
                  <c:v>0.403508771929825</c:v>
                </c:pt>
                <c:pt idx="323">
                  <c:v>0.604166666666667</c:v>
                </c:pt>
                <c:pt idx="324">
                  <c:v>0.540540540540541</c:v>
                </c:pt>
                <c:pt idx="325">
                  <c:v>0.321428571428571</c:v>
                </c:pt>
                <c:pt idx="326">
                  <c:v>0.428571428571429</c:v>
                </c:pt>
                <c:pt idx="327">
                  <c:v>0.0769230769230769</c:v>
                </c:pt>
                <c:pt idx="328">
                  <c:v>0.319148936170213</c:v>
                </c:pt>
                <c:pt idx="329">
                  <c:v>0.473684210526316</c:v>
                </c:pt>
                <c:pt idx="330">
                  <c:v>0.875</c:v>
                </c:pt>
                <c:pt idx="331">
                  <c:v>0.413793103448276</c:v>
                </c:pt>
                <c:pt idx="332">
                  <c:v>0.120967741935484</c:v>
                </c:pt>
                <c:pt idx="333">
                  <c:v>0.739130434782609</c:v>
                </c:pt>
                <c:pt idx="334">
                  <c:v>0.6</c:v>
                </c:pt>
                <c:pt idx="335">
                  <c:v>0.75</c:v>
                </c:pt>
                <c:pt idx="336">
                  <c:v>0.493150684931507</c:v>
                </c:pt>
                <c:pt idx="337">
                  <c:v>1.0</c:v>
                </c:pt>
                <c:pt idx="338">
                  <c:v>0.727272727272727</c:v>
                </c:pt>
                <c:pt idx="339">
                  <c:v>0.466666666666667</c:v>
                </c:pt>
                <c:pt idx="340">
                  <c:v>0.636363636363636</c:v>
                </c:pt>
                <c:pt idx="341">
                  <c:v>0.666666666666667</c:v>
                </c:pt>
                <c:pt idx="342">
                  <c:v>0.333333333333333</c:v>
                </c:pt>
                <c:pt idx="343">
                  <c:v>0.8</c:v>
                </c:pt>
                <c:pt idx="344">
                  <c:v>0.166666666666667</c:v>
                </c:pt>
                <c:pt idx="345">
                  <c:v>0.857142857142857</c:v>
                </c:pt>
                <c:pt idx="346">
                  <c:v>0.709677419354839</c:v>
                </c:pt>
                <c:pt idx="347">
                  <c:v>1.0</c:v>
                </c:pt>
                <c:pt idx="348">
                  <c:v>0.625</c:v>
                </c:pt>
                <c:pt idx="349">
                  <c:v>0.363636363636364</c:v>
                </c:pt>
                <c:pt idx="350">
                  <c:v>0.333333333333333</c:v>
                </c:pt>
                <c:pt idx="351">
                  <c:v>0.431372549019608</c:v>
                </c:pt>
                <c:pt idx="352">
                  <c:v>0.909090909090909</c:v>
                </c:pt>
                <c:pt idx="353">
                  <c:v>1.0</c:v>
                </c:pt>
                <c:pt idx="354">
                  <c:v>0.875</c:v>
                </c:pt>
                <c:pt idx="355">
                  <c:v>0.769230769230769</c:v>
                </c:pt>
                <c:pt idx="356">
                  <c:v>0.617647058823529</c:v>
                </c:pt>
                <c:pt idx="357">
                  <c:v>1.0</c:v>
                </c:pt>
                <c:pt idx="358">
                  <c:v>1.0</c:v>
                </c:pt>
                <c:pt idx="359">
                  <c:v>0.136363636363636</c:v>
                </c:pt>
                <c:pt idx="360">
                  <c:v>0.0</c:v>
                </c:pt>
                <c:pt idx="361">
                  <c:v>0.230769230769231</c:v>
                </c:pt>
                <c:pt idx="362">
                  <c:v>0.296296296296296</c:v>
                </c:pt>
                <c:pt idx="363">
                  <c:v>0.0961538461538461</c:v>
                </c:pt>
                <c:pt idx="364">
                  <c:v>0.109090909090909</c:v>
                </c:pt>
                <c:pt idx="365">
                  <c:v>0.62962962962963</c:v>
                </c:pt>
                <c:pt idx="366">
                  <c:v>0.964285714285714</c:v>
                </c:pt>
                <c:pt idx="367">
                  <c:v>0.666666666666667</c:v>
                </c:pt>
                <c:pt idx="368">
                  <c:v>0.6</c:v>
                </c:pt>
                <c:pt idx="369">
                  <c:v>0.571428571428571</c:v>
                </c:pt>
                <c:pt idx="370">
                  <c:v>1.0</c:v>
                </c:pt>
                <c:pt idx="371">
                  <c:v>0.583333333333333</c:v>
                </c:pt>
                <c:pt idx="372">
                  <c:v>1.0</c:v>
                </c:pt>
                <c:pt idx="373">
                  <c:v>0.433333333333333</c:v>
                </c:pt>
                <c:pt idx="374">
                  <c:v>0.773809523809524</c:v>
                </c:pt>
                <c:pt idx="375">
                  <c:v>0.8</c:v>
                </c:pt>
                <c:pt idx="376">
                  <c:v>1.0</c:v>
                </c:pt>
                <c:pt idx="377">
                  <c:v>0.5</c:v>
                </c:pt>
                <c:pt idx="378">
                  <c:v>0.529411764705882</c:v>
                </c:pt>
                <c:pt idx="379">
                  <c:v>0.941176470588235</c:v>
                </c:pt>
                <c:pt idx="380">
                  <c:v>0.333333333333333</c:v>
                </c:pt>
                <c:pt idx="381">
                  <c:v>0.945945945945946</c:v>
                </c:pt>
                <c:pt idx="382">
                  <c:v>0.406779661016949</c:v>
                </c:pt>
                <c:pt idx="383">
                  <c:v>1.0</c:v>
                </c:pt>
                <c:pt idx="384">
                  <c:v>1.0</c:v>
                </c:pt>
                <c:pt idx="385">
                  <c:v>0.767857142857143</c:v>
                </c:pt>
                <c:pt idx="386">
                  <c:v>0.565217391304348</c:v>
                </c:pt>
                <c:pt idx="387">
                  <c:v>0.384615384615385</c:v>
                </c:pt>
                <c:pt idx="388">
                  <c:v>0.571428571428571</c:v>
                </c:pt>
                <c:pt idx="389">
                  <c:v>0.67741935483871</c:v>
                </c:pt>
                <c:pt idx="390">
                  <c:v>0.571428571428571</c:v>
                </c:pt>
                <c:pt idx="391">
                  <c:v>0.904761904761905</c:v>
                </c:pt>
                <c:pt idx="392">
                  <c:v>0.827586206896552</c:v>
                </c:pt>
                <c:pt idx="393">
                  <c:v>1.0</c:v>
                </c:pt>
                <c:pt idx="394">
                  <c:v>0.2</c:v>
                </c:pt>
                <c:pt idx="395">
                  <c:v>0.888888888888889</c:v>
                </c:pt>
                <c:pt idx="396">
                  <c:v>1.0</c:v>
                </c:pt>
                <c:pt idx="397">
                  <c:v>0.555555555555556</c:v>
                </c:pt>
                <c:pt idx="398">
                  <c:v>0.53125</c:v>
                </c:pt>
                <c:pt idx="399">
                  <c:v>0.0</c:v>
                </c:pt>
                <c:pt idx="400">
                  <c:v>0.5</c:v>
                </c:pt>
                <c:pt idx="401">
                  <c:v>0.333333333333333</c:v>
                </c:pt>
                <c:pt idx="402">
                  <c:v>1.0</c:v>
                </c:pt>
                <c:pt idx="403">
                  <c:v>0.0</c:v>
                </c:pt>
                <c:pt idx="404">
                  <c:v>0.619047619047619</c:v>
                </c:pt>
                <c:pt idx="405">
                  <c:v>0.622641509433962</c:v>
                </c:pt>
                <c:pt idx="406">
                  <c:v>0.666666666666667</c:v>
                </c:pt>
                <c:pt idx="407">
                  <c:v>1.0</c:v>
                </c:pt>
                <c:pt idx="408">
                  <c:v>0.421052631578947</c:v>
                </c:pt>
                <c:pt idx="409">
                  <c:v>0.647058823529412</c:v>
                </c:pt>
                <c:pt idx="410">
                  <c:v>0.933333333333333</c:v>
                </c:pt>
                <c:pt idx="411">
                  <c:v>0.764705882352941</c:v>
                </c:pt>
                <c:pt idx="412">
                  <c:v>1.0</c:v>
                </c:pt>
                <c:pt idx="413">
                  <c:v>0.785714285714286</c:v>
                </c:pt>
                <c:pt idx="414">
                  <c:v>0.775510204081633</c:v>
                </c:pt>
                <c:pt idx="415">
                  <c:v>0.25</c:v>
                </c:pt>
                <c:pt idx="416">
                  <c:v>0.5</c:v>
                </c:pt>
                <c:pt idx="417">
                  <c:v>0.846153846153846</c:v>
                </c:pt>
                <c:pt idx="418">
                  <c:v>0.4</c:v>
                </c:pt>
                <c:pt idx="419">
                  <c:v>0.37037037037037</c:v>
                </c:pt>
                <c:pt idx="420">
                  <c:v>1.0</c:v>
                </c:pt>
                <c:pt idx="421">
                  <c:v>0.959183673469388</c:v>
                </c:pt>
                <c:pt idx="422">
                  <c:v>1.0</c:v>
                </c:pt>
                <c:pt idx="423">
                  <c:v>0.666666666666667</c:v>
                </c:pt>
                <c:pt idx="424">
                  <c:v>1.0</c:v>
                </c:pt>
                <c:pt idx="425">
                  <c:v>0.722222222222222</c:v>
                </c:pt>
                <c:pt idx="426">
                  <c:v>0.375</c:v>
                </c:pt>
                <c:pt idx="427">
                  <c:v>0.830188679245283</c:v>
                </c:pt>
                <c:pt idx="428">
                  <c:v>0.208333333333333</c:v>
                </c:pt>
                <c:pt idx="429">
                  <c:v>0.571428571428571</c:v>
                </c:pt>
                <c:pt idx="430">
                  <c:v>0.769230769230769</c:v>
                </c:pt>
                <c:pt idx="431">
                  <c:v>0.7</c:v>
                </c:pt>
                <c:pt idx="432">
                  <c:v>0.846153846153846</c:v>
                </c:pt>
                <c:pt idx="433">
                  <c:v>0.4</c:v>
                </c:pt>
                <c:pt idx="434">
                  <c:v>0.463768115942029</c:v>
                </c:pt>
                <c:pt idx="435">
                  <c:v>0.785714285714286</c:v>
                </c:pt>
                <c:pt idx="436">
                  <c:v>0.764705882352941</c:v>
                </c:pt>
                <c:pt idx="437">
                  <c:v>0.640625</c:v>
                </c:pt>
                <c:pt idx="438">
                  <c:v>0.833333333333333</c:v>
                </c:pt>
                <c:pt idx="439">
                  <c:v>0.893617021276596</c:v>
                </c:pt>
                <c:pt idx="440">
                  <c:v>1.0</c:v>
                </c:pt>
                <c:pt idx="441">
                  <c:v>0.5</c:v>
                </c:pt>
                <c:pt idx="442">
                  <c:v>1.0</c:v>
                </c:pt>
                <c:pt idx="443">
                  <c:v>1.0</c:v>
                </c:pt>
                <c:pt idx="444">
                  <c:v>0.818181818181818</c:v>
                </c:pt>
                <c:pt idx="445">
                  <c:v>0.333333333333333</c:v>
                </c:pt>
                <c:pt idx="446">
                  <c:v>0.25</c:v>
                </c:pt>
                <c:pt idx="447">
                  <c:v>0.857142857142857</c:v>
                </c:pt>
                <c:pt idx="448">
                  <c:v>0.5</c:v>
                </c:pt>
                <c:pt idx="449">
                  <c:v>0.938775510204082</c:v>
                </c:pt>
                <c:pt idx="450">
                  <c:v>0.434782608695652</c:v>
                </c:pt>
                <c:pt idx="451">
                  <c:v>0.761904761904762</c:v>
                </c:pt>
                <c:pt idx="452">
                  <c:v>0.55</c:v>
                </c:pt>
                <c:pt idx="453">
                  <c:v>0.8</c:v>
                </c:pt>
                <c:pt idx="454">
                  <c:v>0.818181818181818</c:v>
                </c:pt>
                <c:pt idx="455">
                  <c:v>0.391304347826087</c:v>
                </c:pt>
                <c:pt idx="456">
                  <c:v>0.529411764705882</c:v>
                </c:pt>
                <c:pt idx="457">
                  <c:v>0.0</c:v>
                </c:pt>
                <c:pt idx="458">
                  <c:v>0.368421052631579</c:v>
                </c:pt>
                <c:pt idx="459">
                  <c:v>0.176470588235294</c:v>
                </c:pt>
                <c:pt idx="460">
                  <c:v>0.492753623188406</c:v>
                </c:pt>
                <c:pt idx="461">
                  <c:v>0.5</c:v>
                </c:pt>
                <c:pt idx="462">
                  <c:v>0.72</c:v>
                </c:pt>
                <c:pt idx="463">
                  <c:v>1.0</c:v>
                </c:pt>
                <c:pt idx="464">
                  <c:v>0.645161290322581</c:v>
                </c:pt>
                <c:pt idx="465">
                  <c:v>1.0</c:v>
                </c:pt>
                <c:pt idx="466">
                  <c:v>0.919354838709677</c:v>
                </c:pt>
                <c:pt idx="467">
                  <c:v>0.428571428571429</c:v>
                </c:pt>
                <c:pt idx="468">
                  <c:v>0.666666666666667</c:v>
                </c:pt>
                <c:pt idx="469">
                  <c:v>1.0</c:v>
                </c:pt>
                <c:pt idx="470">
                  <c:v>0.240740740740741</c:v>
                </c:pt>
                <c:pt idx="471">
                  <c:v>0.35593220338983</c:v>
                </c:pt>
                <c:pt idx="472">
                  <c:v>0.694444444444444</c:v>
                </c:pt>
                <c:pt idx="473">
                  <c:v>1.0</c:v>
                </c:pt>
                <c:pt idx="474">
                  <c:v>0.9</c:v>
                </c:pt>
                <c:pt idx="475">
                  <c:v>0.666666666666667</c:v>
                </c:pt>
                <c:pt idx="476">
                  <c:v>1.0</c:v>
                </c:pt>
                <c:pt idx="477">
                  <c:v>1.0</c:v>
                </c:pt>
                <c:pt idx="478">
                  <c:v>0.333333333333333</c:v>
                </c:pt>
                <c:pt idx="479">
                  <c:v>0.791666666666667</c:v>
                </c:pt>
                <c:pt idx="480">
                  <c:v>0.589285714285714</c:v>
                </c:pt>
                <c:pt idx="481">
                  <c:v>0.583333333333333</c:v>
                </c:pt>
                <c:pt idx="482">
                  <c:v>0.527777777777778</c:v>
                </c:pt>
                <c:pt idx="483">
                  <c:v>0.644444444444444</c:v>
                </c:pt>
                <c:pt idx="484">
                  <c:v>0.257142857142857</c:v>
                </c:pt>
                <c:pt idx="485">
                  <c:v>0.178571428571429</c:v>
                </c:pt>
                <c:pt idx="486">
                  <c:v>0.390243902439024</c:v>
                </c:pt>
                <c:pt idx="487">
                  <c:v>0.25</c:v>
                </c:pt>
                <c:pt idx="488">
                  <c:v>0.714285714285714</c:v>
                </c:pt>
                <c:pt idx="489">
                  <c:v>0.5</c:v>
                </c:pt>
                <c:pt idx="490">
                  <c:v>0.23728813559322</c:v>
                </c:pt>
                <c:pt idx="491">
                  <c:v>0.607142857142857</c:v>
                </c:pt>
                <c:pt idx="492">
                  <c:v>0.928571428571429</c:v>
                </c:pt>
                <c:pt idx="493">
                  <c:v>1.0</c:v>
                </c:pt>
                <c:pt idx="494">
                  <c:v>0.893617021276596</c:v>
                </c:pt>
                <c:pt idx="495">
                  <c:v>0.923076923076923</c:v>
                </c:pt>
                <c:pt idx="496">
                  <c:v>0.666666666666667</c:v>
                </c:pt>
                <c:pt idx="497">
                  <c:v>0.333333333333333</c:v>
                </c:pt>
                <c:pt idx="498">
                  <c:v>0.954545454545455</c:v>
                </c:pt>
                <c:pt idx="499">
                  <c:v>0.0</c:v>
                </c:pt>
                <c:pt idx="500">
                  <c:v>0.333333333333333</c:v>
                </c:pt>
                <c:pt idx="501">
                  <c:v>0.0694444444444444</c:v>
                </c:pt>
                <c:pt idx="502">
                  <c:v>0.5</c:v>
                </c:pt>
                <c:pt idx="503">
                  <c:v>1.0</c:v>
                </c:pt>
                <c:pt idx="504">
                  <c:v>1.0</c:v>
                </c:pt>
                <c:pt idx="505">
                  <c:v>1.0</c:v>
                </c:pt>
                <c:pt idx="506">
                  <c:v>0.555555555555556</c:v>
                </c:pt>
                <c:pt idx="507">
                  <c:v>0.833333333333333</c:v>
                </c:pt>
                <c:pt idx="508">
                  <c:v>0.956521739130435</c:v>
                </c:pt>
                <c:pt idx="509">
                  <c:v>1.0</c:v>
                </c:pt>
                <c:pt idx="510">
                  <c:v>0.951219512195122</c:v>
                </c:pt>
                <c:pt idx="511">
                  <c:v>0.148936170212766</c:v>
                </c:pt>
                <c:pt idx="512">
                  <c:v>1.0</c:v>
                </c:pt>
                <c:pt idx="513">
                  <c:v>1.0</c:v>
                </c:pt>
                <c:pt idx="514">
                  <c:v>0.75</c:v>
                </c:pt>
                <c:pt idx="515">
                  <c:v>0.666666666666667</c:v>
                </c:pt>
                <c:pt idx="516">
                  <c:v>0.5</c:v>
                </c:pt>
                <c:pt idx="517">
                  <c:v>0.0</c:v>
                </c:pt>
                <c:pt idx="518">
                  <c:v>0.777777777777778</c:v>
                </c:pt>
                <c:pt idx="519">
                  <c:v>0.5</c:v>
                </c:pt>
                <c:pt idx="520">
                  <c:v>0.571428571428571</c:v>
                </c:pt>
                <c:pt idx="521">
                  <c:v>1.0</c:v>
                </c:pt>
                <c:pt idx="522">
                  <c:v>0.411764705882353</c:v>
                </c:pt>
                <c:pt idx="523">
                  <c:v>0.733333333333333</c:v>
                </c:pt>
                <c:pt idx="524">
                  <c:v>0.866666666666667</c:v>
                </c:pt>
                <c:pt idx="525">
                  <c:v>0.433333333333333</c:v>
                </c:pt>
                <c:pt idx="526">
                  <c:v>0.181818181818182</c:v>
                </c:pt>
                <c:pt idx="527">
                  <c:v>0.0857142857142857</c:v>
                </c:pt>
                <c:pt idx="528">
                  <c:v>0.6</c:v>
                </c:pt>
                <c:pt idx="529">
                  <c:v>0.653846153846154</c:v>
                </c:pt>
                <c:pt idx="530">
                  <c:v>0.666666666666667</c:v>
                </c:pt>
                <c:pt idx="531">
                  <c:v>0.75</c:v>
                </c:pt>
                <c:pt idx="532">
                  <c:v>0.597222222222222</c:v>
                </c:pt>
                <c:pt idx="533">
                  <c:v>0.586206896551724</c:v>
                </c:pt>
                <c:pt idx="534">
                  <c:v>0.5</c:v>
                </c:pt>
                <c:pt idx="535">
                  <c:v>1.0</c:v>
                </c:pt>
                <c:pt idx="536">
                  <c:v>0.875</c:v>
                </c:pt>
                <c:pt idx="537">
                  <c:v>0.285714285714286</c:v>
                </c:pt>
                <c:pt idx="538">
                  <c:v>0.769230769230769</c:v>
                </c:pt>
                <c:pt idx="539">
                  <c:v>0.515151515151515</c:v>
                </c:pt>
                <c:pt idx="540">
                  <c:v>1.0</c:v>
                </c:pt>
                <c:pt idx="541">
                  <c:v>1.0</c:v>
                </c:pt>
                <c:pt idx="542">
                  <c:v>0.928571428571429</c:v>
                </c:pt>
                <c:pt idx="543">
                  <c:v>0.5875</c:v>
                </c:pt>
                <c:pt idx="544">
                  <c:v>0.0</c:v>
                </c:pt>
                <c:pt idx="545">
                  <c:v>0.625</c:v>
                </c:pt>
                <c:pt idx="546">
                  <c:v>0.555555555555556</c:v>
                </c:pt>
                <c:pt idx="547">
                  <c:v>0.297297297297297</c:v>
                </c:pt>
                <c:pt idx="548">
                  <c:v>0.277777777777778</c:v>
                </c:pt>
                <c:pt idx="549">
                  <c:v>0.575</c:v>
                </c:pt>
                <c:pt idx="550">
                  <c:v>0.5</c:v>
                </c:pt>
                <c:pt idx="551">
                  <c:v>0.794117647058823</c:v>
                </c:pt>
                <c:pt idx="552">
                  <c:v>1.0</c:v>
                </c:pt>
                <c:pt idx="553">
                  <c:v>0.571428571428571</c:v>
                </c:pt>
                <c:pt idx="554">
                  <c:v>0.8</c:v>
                </c:pt>
                <c:pt idx="555">
                  <c:v>0.103448275862069</c:v>
                </c:pt>
                <c:pt idx="556">
                  <c:v>0.75</c:v>
                </c:pt>
                <c:pt idx="557">
                  <c:v>0.685714285714286</c:v>
                </c:pt>
                <c:pt idx="558">
                  <c:v>0.625</c:v>
                </c:pt>
                <c:pt idx="559">
                  <c:v>0.818181818181818</c:v>
                </c:pt>
                <c:pt idx="560">
                  <c:v>0.425</c:v>
                </c:pt>
                <c:pt idx="561">
                  <c:v>0.142857142857143</c:v>
                </c:pt>
                <c:pt idx="562">
                  <c:v>0.675324675324675</c:v>
                </c:pt>
                <c:pt idx="563">
                  <c:v>1.0</c:v>
                </c:pt>
                <c:pt idx="564">
                  <c:v>0.473684210526316</c:v>
                </c:pt>
                <c:pt idx="565">
                  <c:v>0.970588235294118</c:v>
                </c:pt>
                <c:pt idx="566">
                  <c:v>0.404255319148936</c:v>
                </c:pt>
                <c:pt idx="567">
                  <c:v>0.666666666666667</c:v>
                </c:pt>
                <c:pt idx="568">
                  <c:v>0.254545454545454</c:v>
                </c:pt>
                <c:pt idx="569">
                  <c:v>0.333333333333333</c:v>
                </c:pt>
                <c:pt idx="570">
                  <c:v>0.473684210526316</c:v>
                </c:pt>
                <c:pt idx="571">
                  <c:v>0.847222222222222</c:v>
                </c:pt>
                <c:pt idx="572">
                  <c:v>0.441176470588235</c:v>
                </c:pt>
                <c:pt idx="573">
                  <c:v>0.962962962962963</c:v>
                </c:pt>
                <c:pt idx="574">
                  <c:v>0.8</c:v>
                </c:pt>
                <c:pt idx="575">
                  <c:v>0.833333333333333</c:v>
                </c:pt>
                <c:pt idx="576">
                  <c:v>0.0</c:v>
                </c:pt>
                <c:pt idx="577">
                  <c:v>0.5</c:v>
                </c:pt>
                <c:pt idx="578">
                  <c:v>0.928571428571429</c:v>
                </c:pt>
                <c:pt idx="579">
                  <c:v>1.0</c:v>
                </c:pt>
                <c:pt idx="580">
                  <c:v>0.923076923076923</c:v>
                </c:pt>
                <c:pt idx="581">
                  <c:v>1.0</c:v>
                </c:pt>
                <c:pt idx="582">
                  <c:v>1.0</c:v>
                </c:pt>
                <c:pt idx="583">
                  <c:v>0.5</c:v>
                </c:pt>
                <c:pt idx="584">
                  <c:v>0.8125</c:v>
                </c:pt>
                <c:pt idx="585">
                  <c:v>0.666666666666667</c:v>
                </c:pt>
                <c:pt idx="586">
                  <c:v>0.583333333333333</c:v>
                </c:pt>
                <c:pt idx="587">
                  <c:v>0.6</c:v>
                </c:pt>
                <c:pt idx="588">
                  <c:v>0.56</c:v>
                </c:pt>
                <c:pt idx="589">
                  <c:v>0.476190476190476</c:v>
                </c:pt>
                <c:pt idx="590">
                  <c:v>0.2</c:v>
                </c:pt>
                <c:pt idx="591">
                  <c:v>0.833333333333333</c:v>
                </c:pt>
                <c:pt idx="592">
                  <c:v>0.127272727272727</c:v>
                </c:pt>
                <c:pt idx="593">
                  <c:v>0.772727272727273</c:v>
                </c:pt>
                <c:pt idx="594">
                  <c:v>0.73394495412844</c:v>
                </c:pt>
                <c:pt idx="595">
                  <c:v>0.666666666666667</c:v>
                </c:pt>
                <c:pt idx="596">
                  <c:v>0.958333333333333</c:v>
                </c:pt>
                <c:pt idx="597">
                  <c:v>0.3</c:v>
                </c:pt>
                <c:pt idx="598">
                  <c:v>1.0</c:v>
                </c:pt>
                <c:pt idx="599">
                  <c:v>0.689655172413793</c:v>
                </c:pt>
                <c:pt idx="600">
                  <c:v>0.380952380952381</c:v>
                </c:pt>
                <c:pt idx="601">
                  <c:v>0.894736842105263</c:v>
                </c:pt>
                <c:pt idx="602">
                  <c:v>0.5</c:v>
                </c:pt>
                <c:pt idx="603">
                  <c:v>0.932203389830508</c:v>
                </c:pt>
                <c:pt idx="604">
                  <c:v>0.984126984126984</c:v>
                </c:pt>
                <c:pt idx="605">
                  <c:v>0.0909090909090909</c:v>
                </c:pt>
                <c:pt idx="606">
                  <c:v>0.916666666666667</c:v>
                </c:pt>
                <c:pt idx="607">
                  <c:v>0.909090909090909</c:v>
                </c:pt>
                <c:pt idx="608">
                  <c:v>0.5625</c:v>
                </c:pt>
                <c:pt idx="609">
                  <c:v>0.648148148148148</c:v>
                </c:pt>
                <c:pt idx="610">
                  <c:v>0.615384615384615</c:v>
                </c:pt>
                <c:pt idx="611">
                  <c:v>0.809523809523809</c:v>
                </c:pt>
                <c:pt idx="612">
                  <c:v>0.0</c:v>
                </c:pt>
                <c:pt idx="613">
                  <c:v>0.409090909090909</c:v>
                </c:pt>
                <c:pt idx="614">
                  <c:v>0.0</c:v>
                </c:pt>
                <c:pt idx="615">
                  <c:v>0.368421052631579</c:v>
                </c:pt>
                <c:pt idx="616">
                  <c:v>0.87012987012987</c:v>
                </c:pt>
                <c:pt idx="617">
                  <c:v>0.526315789473684</c:v>
                </c:pt>
                <c:pt idx="618">
                  <c:v>0.903225806451613</c:v>
                </c:pt>
                <c:pt idx="619">
                  <c:v>0.875</c:v>
                </c:pt>
                <c:pt idx="620">
                  <c:v>0.814432989690722</c:v>
                </c:pt>
                <c:pt idx="621">
                  <c:v>0.818181818181818</c:v>
                </c:pt>
                <c:pt idx="622">
                  <c:v>0.525</c:v>
                </c:pt>
                <c:pt idx="623">
                  <c:v>1.0</c:v>
                </c:pt>
                <c:pt idx="624">
                  <c:v>0.5</c:v>
                </c:pt>
                <c:pt idx="625">
                  <c:v>0.0</c:v>
                </c:pt>
                <c:pt idx="626">
                  <c:v>0.233333333333333</c:v>
                </c:pt>
                <c:pt idx="627">
                  <c:v>0.636363636363636</c:v>
                </c:pt>
                <c:pt idx="628">
                  <c:v>0.5625</c:v>
                </c:pt>
                <c:pt idx="629">
                  <c:v>0.75</c:v>
                </c:pt>
                <c:pt idx="630">
                  <c:v>0.888888888888889</c:v>
                </c:pt>
                <c:pt idx="631">
                  <c:v>0.777777777777778</c:v>
                </c:pt>
                <c:pt idx="632">
                  <c:v>0.590909090909091</c:v>
                </c:pt>
                <c:pt idx="633">
                  <c:v>0.692307692307692</c:v>
                </c:pt>
                <c:pt idx="634">
                  <c:v>0.746268656716418</c:v>
                </c:pt>
                <c:pt idx="635">
                  <c:v>0.545454545454545</c:v>
                </c:pt>
                <c:pt idx="636">
                  <c:v>0.764705882352941</c:v>
                </c:pt>
                <c:pt idx="637">
                  <c:v>0.5</c:v>
                </c:pt>
                <c:pt idx="638">
                  <c:v>1.0</c:v>
                </c:pt>
                <c:pt idx="639">
                  <c:v>0.6</c:v>
                </c:pt>
                <c:pt idx="640">
                  <c:v>0.647058823529412</c:v>
                </c:pt>
                <c:pt idx="641">
                  <c:v>0.947368421052631</c:v>
                </c:pt>
                <c:pt idx="642">
                  <c:v>0.787878787878788</c:v>
                </c:pt>
                <c:pt idx="643">
                  <c:v>0.724137931034483</c:v>
                </c:pt>
                <c:pt idx="644">
                  <c:v>0.363636363636364</c:v>
                </c:pt>
                <c:pt idx="645">
                  <c:v>0.178571428571429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4793456"/>
        <c:axId val="1296511104"/>
      </c:scatterChart>
      <c:valAx>
        <c:axId val="129479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296511104"/>
        <c:crosses val="autoZero"/>
        <c:crossBetween val="midCat"/>
      </c:valAx>
      <c:valAx>
        <c:axId val="1296511104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294793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Summary!$C$1</c:f>
              <c:strCache>
                <c:ptCount val="1"/>
                <c:pt idx="0">
                  <c:v>Femoral by centre volume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xVal>
            <c:numRef>
              <c:f>Summary!$B$2:$B$104</c:f>
              <c:numCache>
                <c:formatCode>0</c:formatCode>
                <c:ptCount val="103"/>
                <c:pt idx="0">
                  <c:v>13.0</c:v>
                </c:pt>
                <c:pt idx="1">
                  <c:v>382.9999999999986</c:v>
                </c:pt>
                <c:pt idx="2">
                  <c:v>270.0</c:v>
                </c:pt>
                <c:pt idx="3">
                  <c:v>44.0</c:v>
                </c:pt>
                <c:pt idx="4">
                  <c:v>69.99999999999998</c:v>
                </c:pt>
                <c:pt idx="5">
                  <c:v>100.0000000000001</c:v>
                </c:pt>
                <c:pt idx="6">
                  <c:v>202.0000000000005</c:v>
                </c:pt>
                <c:pt idx="7">
                  <c:v>36.99999999999997</c:v>
                </c:pt>
                <c:pt idx="8">
                  <c:v>196.9999999999995</c:v>
                </c:pt>
                <c:pt idx="9">
                  <c:v>217.9999999999993</c:v>
                </c:pt>
                <c:pt idx="10">
                  <c:v>78.0</c:v>
                </c:pt>
                <c:pt idx="11">
                  <c:v>594.0</c:v>
                </c:pt>
                <c:pt idx="12">
                  <c:v>39.0</c:v>
                </c:pt>
                <c:pt idx="13">
                  <c:v>6.0</c:v>
                </c:pt>
                <c:pt idx="14">
                  <c:v>81.0</c:v>
                </c:pt>
                <c:pt idx="15">
                  <c:v>181.0000000000002</c:v>
                </c:pt>
                <c:pt idx="16">
                  <c:v>62.0</c:v>
                </c:pt>
                <c:pt idx="17">
                  <c:v>75.0</c:v>
                </c:pt>
                <c:pt idx="18">
                  <c:v>90.0</c:v>
                </c:pt>
                <c:pt idx="19">
                  <c:v>55.00000000000005</c:v>
                </c:pt>
                <c:pt idx="20">
                  <c:v>137.0000000000002</c:v>
                </c:pt>
                <c:pt idx="21">
                  <c:v>180.0</c:v>
                </c:pt>
                <c:pt idx="22">
                  <c:v>252.0</c:v>
                </c:pt>
                <c:pt idx="23">
                  <c:v>594.9999999999952</c:v>
                </c:pt>
                <c:pt idx="24">
                  <c:v>453.0</c:v>
                </c:pt>
                <c:pt idx="25">
                  <c:v>112.0000000000002</c:v>
                </c:pt>
                <c:pt idx="26">
                  <c:v>288.0</c:v>
                </c:pt>
                <c:pt idx="27">
                  <c:v>86.0</c:v>
                </c:pt>
                <c:pt idx="28">
                  <c:v>128.0000000000001</c:v>
                </c:pt>
                <c:pt idx="29">
                  <c:v>86.0</c:v>
                </c:pt>
                <c:pt idx="30">
                  <c:v>33.0</c:v>
                </c:pt>
                <c:pt idx="31">
                  <c:v>135.0</c:v>
                </c:pt>
                <c:pt idx="32">
                  <c:v>69.0</c:v>
                </c:pt>
                <c:pt idx="33">
                  <c:v>291.0</c:v>
                </c:pt>
                <c:pt idx="34">
                  <c:v>144.0</c:v>
                </c:pt>
                <c:pt idx="35">
                  <c:v>219.0</c:v>
                </c:pt>
                <c:pt idx="36">
                  <c:v>72.0</c:v>
                </c:pt>
                <c:pt idx="37">
                  <c:v>492.0</c:v>
                </c:pt>
                <c:pt idx="38">
                  <c:v>111.0</c:v>
                </c:pt>
                <c:pt idx="39">
                  <c:v>72.0</c:v>
                </c:pt>
                <c:pt idx="40">
                  <c:v>141.0</c:v>
                </c:pt>
                <c:pt idx="41">
                  <c:v>42.0</c:v>
                </c:pt>
                <c:pt idx="42">
                  <c:v>90.0</c:v>
                </c:pt>
                <c:pt idx="43">
                  <c:v>75.0</c:v>
                </c:pt>
                <c:pt idx="44">
                  <c:v>240.0</c:v>
                </c:pt>
                <c:pt idx="45">
                  <c:v>423.0</c:v>
                </c:pt>
                <c:pt idx="46">
                  <c:v>84.0</c:v>
                </c:pt>
                <c:pt idx="47">
                  <c:v>48.0</c:v>
                </c:pt>
                <c:pt idx="48">
                  <c:v>45.0</c:v>
                </c:pt>
                <c:pt idx="49">
                  <c:v>63.0</c:v>
                </c:pt>
                <c:pt idx="50">
                  <c:v>252.0</c:v>
                </c:pt>
                <c:pt idx="51">
                  <c:v>147.0</c:v>
                </c:pt>
                <c:pt idx="52">
                  <c:v>123.0</c:v>
                </c:pt>
                <c:pt idx="53">
                  <c:v>129.0</c:v>
                </c:pt>
                <c:pt idx="54">
                  <c:v>84.0</c:v>
                </c:pt>
                <c:pt idx="55">
                  <c:v>324.0</c:v>
                </c:pt>
                <c:pt idx="56">
                  <c:v>99.0</c:v>
                </c:pt>
                <c:pt idx="57">
                  <c:v>21.0</c:v>
                </c:pt>
                <c:pt idx="58">
                  <c:v>108.0</c:v>
                </c:pt>
                <c:pt idx="59">
                  <c:v>66.0</c:v>
                </c:pt>
                <c:pt idx="60">
                  <c:v>177.0</c:v>
                </c:pt>
                <c:pt idx="61">
                  <c:v>219.0</c:v>
                </c:pt>
                <c:pt idx="62">
                  <c:v>114.0</c:v>
                </c:pt>
                <c:pt idx="63">
                  <c:v>60.0</c:v>
                </c:pt>
                <c:pt idx="64">
                  <c:v>390.0</c:v>
                </c:pt>
                <c:pt idx="65">
                  <c:v>270.0</c:v>
                </c:pt>
                <c:pt idx="66">
                  <c:v>336.0</c:v>
                </c:pt>
                <c:pt idx="67">
                  <c:v>300.0</c:v>
                </c:pt>
                <c:pt idx="68">
                  <c:v>96.0</c:v>
                </c:pt>
                <c:pt idx="69">
                  <c:v>126.0</c:v>
                </c:pt>
                <c:pt idx="70">
                  <c:v>90.0</c:v>
                </c:pt>
                <c:pt idx="71">
                  <c:v>462.0</c:v>
                </c:pt>
                <c:pt idx="72">
                  <c:v>270.0</c:v>
                </c:pt>
                <c:pt idx="73">
                  <c:v>147.0</c:v>
                </c:pt>
                <c:pt idx="74">
                  <c:v>480.0</c:v>
                </c:pt>
                <c:pt idx="75">
                  <c:v>54.0</c:v>
                </c:pt>
                <c:pt idx="76">
                  <c:v>129.0</c:v>
                </c:pt>
                <c:pt idx="77">
                  <c:v>183.0</c:v>
                </c:pt>
                <c:pt idx="78">
                  <c:v>345.0</c:v>
                </c:pt>
                <c:pt idx="79">
                  <c:v>114.0</c:v>
                </c:pt>
                <c:pt idx="80">
                  <c:v>186.0</c:v>
                </c:pt>
                <c:pt idx="81">
                  <c:v>576.0</c:v>
                </c:pt>
                <c:pt idx="82">
                  <c:v>444.0</c:v>
                </c:pt>
                <c:pt idx="83">
                  <c:v>105.0</c:v>
                </c:pt>
                <c:pt idx="84">
                  <c:v>42.0</c:v>
                </c:pt>
                <c:pt idx="85">
                  <c:v>93.0</c:v>
                </c:pt>
                <c:pt idx="86">
                  <c:v>369.0</c:v>
                </c:pt>
                <c:pt idx="87">
                  <c:v>36.0</c:v>
                </c:pt>
                <c:pt idx="88">
                  <c:v>315.0</c:v>
                </c:pt>
                <c:pt idx="89">
                  <c:v>63.0</c:v>
                </c:pt>
                <c:pt idx="90">
                  <c:v>75.0</c:v>
                </c:pt>
                <c:pt idx="91">
                  <c:v>72.0</c:v>
                </c:pt>
                <c:pt idx="92">
                  <c:v>237.0</c:v>
                </c:pt>
                <c:pt idx="93">
                  <c:v>120.0</c:v>
                </c:pt>
                <c:pt idx="94">
                  <c:v>96.0</c:v>
                </c:pt>
                <c:pt idx="95">
                  <c:v>57.0</c:v>
                </c:pt>
                <c:pt idx="96">
                  <c:v>228.0</c:v>
                </c:pt>
                <c:pt idx="97">
                  <c:v>9.0</c:v>
                </c:pt>
                <c:pt idx="98">
                  <c:v>126.0</c:v>
                </c:pt>
                <c:pt idx="99">
                  <c:v>252.0</c:v>
                </c:pt>
                <c:pt idx="100">
                  <c:v>162.0</c:v>
                </c:pt>
                <c:pt idx="101">
                  <c:v>27.0</c:v>
                </c:pt>
                <c:pt idx="102">
                  <c:v>41.00000000000001</c:v>
                </c:pt>
              </c:numCache>
            </c:numRef>
          </c:xVal>
          <c:yVal>
            <c:numRef>
              <c:f>Summary!$C$2:$C$104</c:f>
              <c:numCache>
                <c:formatCode>0.000</c:formatCode>
                <c:ptCount val="103"/>
                <c:pt idx="0">
                  <c:v>0.461538461538462</c:v>
                </c:pt>
                <c:pt idx="1">
                  <c:v>0.592689295039164</c:v>
                </c:pt>
                <c:pt idx="2">
                  <c:v>0.596296296296296</c:v>
                </c:pt>
                <c:pt idx="3">
                  <c:v>1.0</c:v>
                </c:pt>
                <c:pt idx="4">
                  <c:v>0.657142857142857</c:v>
                </c:pt>
                <c:pt idx="5">
                  <c:v>0.23</c:v>
                </c:pt>
                <c:pt idx="6">
                  <c:v>0.643564356435643</c:v>
                </c:pt>
                <c:pt idx="7">
                  <c:v>0.918918918918919</c:v>
                </c:pt>
                <c:pt idx="8">
                  <c:v>0.431472081218274</c:v>
                </c:pt>
                <c:pt idx="9">
                  <c:v>0.94954128440367</c:v>
                </c:pt>
                <c:pt idx="10">
                  <c:v>0.858974358974359</c:v>
                </c:pt>
                <c:pt idx="11">
                  <c:v>0.644781144781145</c:v>
                </c:pt>
                <c:pt idx="12">
                  <c:v>0.846153846153846</c:v>
                </c:pt>
                <c:pt idx="13">
                  <c:v>0.285714285714286</c:v>
                </c:pt>
                <c:pt idx="14">
                  <c:v>0.654320987654321</c:v>
                </c:pt>
                <c:pt idx="15">
                  <c:v>0.679558011049724</c:v>
                </c:pt>
                <c:pt idx="16">
                  <c:v>0.516129032258064</c:v>
                </c:pt>
                <c:pt idx="17">
                  <c:v>0.626666666666667</c:v>
                </c:pt>
                <c:pt idx="18">
                  <c:v>0.911111111111111</c:v>
                </c:pt>
                <c:pt idx="19">
                  <c:v>0.2</c:v>
                </c:pt>
                <c:pt idx="20">
                  <c:v>0.708029197080292</c:v>
                </c:pt>
                <c:pt idx="21">
                  <c:v>0.45</c:v>
                </c:pt>
                <c:pt idx="22">
                  <c:v>0.630952380952381</c:v>
                </c:pt>
                <c:pt idx="23">
                  <c:v>0.299159663865546</c:v>
                </c:pt>
                <c:pt idx="24">
                  <c:v>0.838852097130243</c:v>
                </c:pt>
                <c:pt idx="25">
                  <c:v>0.660714285714286</c:v>
                </c:pt>
                <c:pt idx="26">
                  <c:v>0.434027777777778</c:v>
                </c:pt>
                <c:pt idx="27">
                  <c:v>0.720930232558139</c:v>
                </c:pt>
                <c:pt idx="28">
                  <c:v>0.8515625</c:v>
                </c:pt>
                <c:pt idx="29">
                  <c:v>0.767441860465116</c:v>
                </c:pt>
                <c:pt idx="30">
                  <c:v>0.484848484848485</c:v>
                </c:pt>
                <c:pt idx="31">
                  <c:v>0.851851851851852</c:v>
                </c:pt>
                <c:pt idx="32">
                  <c:v>1.0</c:v>
                </c:pt>
                <c:pt idx="33">
                  <c:v>0.910034602076124</c:v>
                </c:pt>
                <c:pt idx="34">
                  <c:v>0.769230769230769</c:v>
                </c:pt>
                <c:pt idx="35">
                  <c:v>0.422018348623853</c:v>
                </c:pt>
                <c:pt idx="36">
                  <c:v>0.863013698630137</c:v>
                </c:pt>
                <c:pt idx="37">
                  <c:v>0.588594704684318</c:v>
                </c:pt>
                <c:pt idx="38">
                  <c:v>0.5625</c:v>
                </c:pt>
                <c:pt idx="39">
                  <c:v>0.291666666666667</c:v>
                </c:pt>
                <c:pt idx="40">
                  <c:v>0.921428571428571</c:v>
                </c:pt>
                <c:pt idx="41">
                  <c:v>0.707317073170732</c:v>
                </c:pt>
                <c:pt idx="42">
                  <c:v>0.67032967032967</c:v>
                </c:pt>
                <c:pt idx="43">
                  <c:v>0.72972972972973</c:v>
                </c:pt>
                <c:pt idx="44">
                  <c:v>0.598326359832636</c:v>
                </c:pt>
                <c:pt idx="45">
                  <c:v>0.803317535545024</c:v>
                </c:pt>
                <c:pt idx="46">
                  <c:v>0.761904761904762</c:v>
                </c:pt>
                <c:pt idx="47">
                  <c:v>0.25</c:v>
                </c:pt>
                <c:pt idx="48">
                  <c:v>0.630434782608696</c:v>
                </c:pt>
                <c:pt idx="49">
                  <c:v>0.854838709677419</c:v>
                </c:pt>
                <c:pt idx="50">
                  <c:v>0.884920634920635</c:v>
                </c:pt>
                <c:pt idx="51">
                  <c:v>0.465753424657534</c:v>
                </c:pt>
                <c:pt idx="52">
                  <c:v>0.42741935483871</c:v>
                </c:pt>
                <c:pt idx="53">
                  <c:v>0.48062015503876</c:v>
                </c:pt>
                <c:pt idx="54">
                  <c:v>0.904761904761905</c:v>
                </c:pt>
                <c:pt idx="55">
                  <c:v>0.469135802469136</c:v>
                </c:pt>
                <c:pt idx="56">
                  <c:v>0.64</c:v>
                </c:pt>
                <c:pt idx="57">
                  <c:v>0.409090909090909</c:v>
                </c:pt>
                <c:pt idx="58">
                  <c:v>0.706422018348624</c:v>
                </c:pt>
                <c:pt idx="59">
                  <c:v>1.0</c:v>
                </c:pt>
                <c:pt idx="60">
                  <c:v>0.426966292134831</c:v>
                </c:pt>
                <c:pt idx="61">
                  <c:v>0.876712328767123</c:v>
                </c:pt>
                <c:pt idx="62">
                  <c:v>0.640350877192982</c:v>
                </c:pt>
                <c:pt idx="63">
                  <c:v>0.661016949152542</c:v>
                </c:pt>
                <c:pt idx="64">
                  <c:v>0.646153846153846</c:v>
                </c:pt>
                <c:pt idx="65">
                  <c:v>0.285185185185185</c:v>
                </c:pt>
                <c:pt idx="66">
                  <c:v>0.701492537313433</c:v>
                </c:pt>
                <c:pt idx="67">
                  <c:v>0.71571906354515</c:v>
                </c:pt>
                <c:pt idx="68">
                  <c:v>0.721649484536082</c:v>
                </c:pt>
                <c:pt idx="69">
                  <c:v>0.825396825396825</c:v>
                </c:pt>
                <c:pt idx="70">
                  <c:v>0.730337078651685</c:v>
                </c:pt>
                <c:pt idx="71">
                  <c:v>0.869848156182213</c:v>
                </c:pt>
                <c:pt idx="72">
                  <c:v>0.460966542750929</c:v>
                </c:pt>
                <c:pt idx="73">
                  <c:v>0.712328767123288</c:v>
                </c:pt>
                <c:pt idx="74">
                  <c:v>0.482254697286012</c:v>
                </c:pt>
                <c:pt idx="75">
                  <c:v>0.509090909090909</c:v>
                </c:pt>
                <c:pt idx="76">
                  <c:v>0.8359375</c:v>
                </c:pt>
                <c:pt idx="77">
                  <c:v>0.752747252747253</c:v>
                </c:pt>
                <c:pt idx="78">
                  <c:v>0.484057971014493</c:v>
                </c:pt>
                <c:pt idx="79">
                  <c:v>0.650943396226415</c:v>
                </c:pt>
                <c:pt idx="80">
                  <c:v>0.194594594594595</c:v>
                </c:pt>
                <c:pt idx="81">
                  <c:v>0.534722222222222</c:v>
                </c:pt>
                <c:pt idx="82">
                  <c:v>0.586907449209932</c:v>
                </c:pt>
                <c:pt idx="83">
                  <c:v>0.509433962264151</c:v>
                </c:pt>
                <c:pt idx="84">
                  <c:v>0.952380952380952</c:v>
                </c:pt>
                <c:pt idx="85">
                  <c:v>0.698412698412698</c:v>
                </c:pt>
                <c:pt idx="86">
                  <c:v>0.327027027027027</c:v>
                </c:pt>
                <c:pt idx="87">
                  <c:v>0.864864864864865</c:v>
                </c:pt>
                <c:pt idx="88">
                  <c:v>0.404458598726115</c:v>
                </c:pt>
                <c:pt idx="89">
                  <c:v>0.765625</c:v>
                </c:pt>
                <c:pt idx="90">
                  <c:v>0.48</c:v>
                </c:pt>
                <c:pt idx="91">
                  <c:v>0.356164383561644</c:v>
                </c:pt>
                <c:pt idx="92">
                  <c:v>0.274261603375527</c:v>
                </c:pt>
                <c:pt idx="93">
                  <c:v>0.689075630252101</c:v>
                </c:pt>
                <c:pt idx="94">
                  <c:v>0.2</c:v>
                </c:pt>
                <c:pt idx="95">
                  <c:v>0.586206896551724</c:v>
                </c:pt>
                <c:pt idx="96">
                  <c:v>0.775330396475771</c:v>
                </c:pt>
                <c:pt idx="97">
                  <c:v>0.75</c:v>
                </c:pt>
                <c:pt idx="98">
                  <c:v>0.416</c:v>
                </c:pt>
                <c:pt idx="99">
                  <c:v>0.450592885375494</c:v>
                </c:pt>
                <c:pt idx="100">
                  <c:v>0.361963190184049</c:v>
                </c:pt>
                <c:pt idx="101">
                  <c:v>0.653846153846154</c:v>
                </c:pt>
                <c:pt idx="102">
                  <c:v>0.951219512195122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862896"/>
        <c:axId val="1291198960"/>
      </c:scatterChart>
      <c:valAx>
        <c:axId val="1008862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291198960"/>
        <c:crosses val="autoZero"/>
        <c:crossBetween val="midCat"/>
      </c:valAx>
      <c:valAx>
        <c:axId val="129119896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08862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Rad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.00277789600624246"/>
                  <c:y val="0.0812592636616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0450450450450467"/>
                  <c:y val="0.0719995993603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"/>
                  <c:y val="0.08125835860209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0555543732709103"/>
                  <c:y val="0.0804600960750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Sheet1!$B$14:$I$14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Sheet1!$B$15:$I$15</c:f>
              <c:numCache>
                <c:formatCode>0.0</c:formatCode>
                <c:ptCount val="8"/>
                <c:pt idx="0">
                  <c:v>13.21532848803131</c:v>
                </c:pt>
                <c:pt idx="1">
                  <c:v>-5.329730956846544</c:v>
                </c:pt>
                <c:pt idx="2">
                  <c:v>-2.285745817320163</c:v>
                </c:pt>
                <c:pt idx="3">
                  <c:v>-1.399431243184745</c:v>
                </c:pt>
                <c:pt idx="4">
                  <c:v>-0.697844801052674</c:v>
                </c:pt>
                <c:pt idx="5">
                  <c:v>-0.378461384088051</c:v>
                </c:pt>
                <c:pt idx="6">
                  <c:v>-0.685448391068333</c:v>
                </c:pt>
                <c:pt idx="7">
                  <c:v>-0.677376628417898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27"/>
        <c:axId val="1051431744"/>
        <c:axId val="1369648288"/>
      </c:barChart>
      <c:catAx>
        <c:axId val="105143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369648288"/>
        <c:crosses val="autoZero"/>
        <c:auto val="1"/>
        <c:lblAlgn val="ctr"/>
        <c:lblOffset val="100"/>
        <c:noMultiLvlLbl val="0"/>
      </c:catAx>
      <c:valAx>
        <c:axId val="1369648288"/>
        <c:scaling>
          <c:orientation val="minMax"/>
          <c:max val="20.0"/>
          <c:min val="-15.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14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Rad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8.25816285925634E-17"/>
                  <c:y val="0.09035812904882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"/>
                  <c:y val="0.0764690851265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25816285925634E-17"/>
                  <c:y val="0.0672103258847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0172660849826188"/>
                  <c:y val="0.0680079850387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0277789600624246"/>
                  <c:y val="0.072637666346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Sheet1!$K$14:$R$14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Sheet1!$K$15:$R$15</c:f>
              <c:numCache>
                <c:formatCode>0.0</c:formatCode>
                <c:ptCount val="8"/>
                <c:pt idx="0">
                  <c:v>19.4043689761484</c:v>
                </c:pt>
                <c:pt idx="1">
                  <c:v>-13.78556795312264</c:v>
                </c:pt>
                <c:pt idx="2">
                  <c:v>-2.34007393170137</c:v>
                </c:pt>
                <c:pt idx="3">
                  <c:v>-1.079479929032914</c:v>
                </c:pt>
                <c:pt idx="4">
                  <c:v>-0.516827807100638</c:v>
                </c:pt>
                <c:pt idx="5">
                  <c:v>-0.146800417154088</c:v>
                </c:pt>
                <c:pt idx="6">
                  <c:v>-0.185777809965128</c:v>
                </c:pt>
                <c:pt idx="7">
                  <c:v>-0.303364944105553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27"/>
        <c:axId val="1053412560"/>
        <c:axId val="1024238960"/>
      </c:barChart>
      <c:catAx>
        <c:axId val="105341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24238960"/>
        <c:crosses val="autoZero"/>
        <c:auto val="1"/>
        <c:lblAlgn val="ctr"/>
        <c:lblOffset val="100"/>
        <c:noMultiLvlLbl val="0"/>
      </c:catAx>
      <c:valAx>
        <c:axId val="1024238960"/>
        <c:scaling>
          <c:orientation val="minMax"/>
          <c:max val="20.0"/>
          <c:min val="-15.0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341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Figures!$A$15</c:f>
              <c:strCache>
                <c:ptCount val="1"/>
                <c:pt idx="0">
                  <c:v>Rad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7027989238555E-7"/>
                  <c:y val="0.09572221425804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charset="0"/>
                      <a:ea typeface="Century Gothic" charset="0"/>
                      <a:cs typeface="Century Gothic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928168449043061"/>
                      <c:h val="0.065019253777500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00710305543427851"/>
                  <c:y val="0.080916655922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277794616567152"/>
                  <c:y val="0.075653385722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432493898871453"/>
                  <c:y val="0.0732836669122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928168449043061"/>
                      <c:h val="0.0535688686568698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00277794616567144"/>
                  <c:y val="0.0967061659873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027779461656716"/>
                  <c:y val="0.0967061659873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Figures!$T$14:$AA$14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Figures!$T$15:$AA$15</c:f>
              <c:numCache>
                <c:formatCode>0.0</c:formatCode>
                <c:ptCount val="8"/>
                <c:pt idx="0">
                  <c:v>3.25639151037129</c:v>
                </c:pt>
                <c:pt idx="1">
                  <c:v>2.390109795850797</c:v>
                </c:pt>
                <c:pt idx="2">
                  <c:v>-0.761881874749642</c:v>
                </c:pt>
                <c:pt idx="3">
                  <c:v>-0.623550568107251</c:v>
                </c:pt>
                <c:pt idx="4">
                  <c:v>-0.368582077838084</c:v>
                </c:pt>
                <c:pt idx="5">
                  <c:v>-0.284096513758005</c:v>
                </c:pt>
                <c:pt idx="6">
                  <c:v>-0.980502880493474</c:v>
                </c:pt>
                <c:pt idx="7">
                  <c:v>-0.895885078760746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-27"/>
        <c:axId val="1056236768"/>
        <c:axId val="1053655264"/>
      </c:barChart>
      <c:catAx>
        <c:axId val="10562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3655264"/>
        <c:crosses val="autoZero"/>
        <c:auto val="1"/>
        <c:lblAlgn val="ctr"/>
        <c:lblOffset val="100"/>
        <c:noMultiLvlLbl val="0"/>
      </c:catAx>
      <c:valAx>
        <c:axId val="1053655264"/>
        <c:scaling>
          <c:orientation val="minMax"/>
          <c:max val="20.0"/>
          <c:min val="-15.0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623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7212-8079-D449-ABE5-B7D9CF6A0614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2AF0E-7A47-FD4E-91C0-1286003F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4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DDF1-F85C-AB42-997A-B023C760056C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6200000">
            <a:off x="-667785" y="2460814"/>
            <a:ext cx="2097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Femoral percentage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9554" y="5109885"/>
            <a:ext cx="2877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Operator PCI-CABG volume 2012-14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563003"/>
              </p:ext>
            </p:extLst>
          </p:nvPr>
        </p:nvGraphicFramePr>
        <p:xfrm>
          <a:off x="458103" y="295836"/>
          <a:ext cx="4194580" cy="486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39966"/>
              </p:ext>
            </p:extLst>
          </p:nvPr>
        </p:nvGraphicFramePr>
        <p:xfrm>
          <a:off x="4828398" y="295836"/>
          <a:ext cx="4181133" cy="486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20879" y="5120638"/>
            <a:ext cx="2877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Centre PCI-CABG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volume 2012-14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157" y="5628642"/>
            <a:ext cx="858105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Supplementary figure </a:t>
            </a:r>
            <a:r>
              <a:rPr lang="en-GB" sz="105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</a:t>
            </a:r>
            <a:r>
              <a:rPr lang="en-GB" sz="105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Left panel: Total Individual operator volumes for PCI in patients with previous CABG (PCI-CABG) in the United Kingdom between 2012 and 2014; Right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panel: Total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centre volumes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PCI in patients with previous CABG (PCI-CABG) in the United Kingdom between 2012 and 2014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6232" y="4128244"/>
            <a:ext cx="9606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r</a:t>
            </a:r>
            <a:r>
              <a:rPr lang="en-US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2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=0.1006</a:t>
            </a:r>
          </a:p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p=0.016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67220" y="4128244"/>
            <a:ext cx="9606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r</a:t>
            </a:r>
            <a:r>
              <a:rPr lang="en-US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2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=0.1373</a:t>
            </a:r>
          </a:p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Times New Roman" charset="0"/>
                <a:cs typeface="Times New Roman" charset="0"/>
              </a:rPr>
              <a:t>p=0.117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298141" y="1922929"/>
            <a:ext cx="3429801" cy="66869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63611" y="1922929"/>
            <a:ext cx="3443240" cy="44558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3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899155"/>
              </p:ext>
            </p:extLst>
          </p:nvPr>
        </p:nvGraphicFramePr>
        <p:xfrm>
          <a:off x="238104" y="1331686"/>
          <a:ext cx="2819400" cy="331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20848"/>
              </p:ext>
            </p:extLst>
          </p:nvPr>
        </p:nvGraphicFramePr>
        <p:xfrm>
          <a:off x="3085446" y="1344386"/>
          <a:ext cx="2819400" cy="331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5161" y="1190497"/>
            <a:ext cx="1349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All PCI-CABG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0989" y="1190497"/>
            <a:ext cx="1926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Elective PCI-CABG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902" y="1201708"/>
            <a:ext cx="17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ACS PCI-CABG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267" y="4337383"/>
            <a:ext cx="240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Length of stay (days)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1967" y="4337383"/>
            <a:ext cx="240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Length </a:t>
            </a:r>
            <a:r>
              <a:rPr lang="en-U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of stay (days)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68" y="4337383"/>
            <a:ext cx="240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Length of stay (days)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502" y="5162310"/>
            <a:ext cx="76045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Supplementary figure </a:t>
            </a:r>
            <a:r>
              <a:rPr lang="en-US" sz="105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sz="1050" u="sng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Absolute difference between the percentage of patients undergoing PCI from the radial artery vs. femoral artery plotted by length of stay between zero and seven days for 2012-14 procedure years.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06457" y="2997844"/>
            <a:ext cx="1138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537571" y="2997843"/>
            <a:ext cx="1138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627793" y="2999775"/>
            <a:ext cx="1138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565876"/>
              </p:ext>
            </p:extLst>
          </p:nvPr>
        </p:nvGraphicFramePr>
        <p:xfrm>
          <a:off x="6255597" y="1355596"/>
          <a:ext cx="2936342" cy="332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9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146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Times New Roman</vt:lpstr>
      <vt:lpstr>Arial</vt:lpstr>
      <vt:lpstr>Office Theme</vt:lpstr>
      <vt:lpstr>PowerPoint Presentation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180</cp:revision>
  <dcterms:created xsi:type="dcterms:W3CDTF">2015-02-14T23:38:56Z</dcterms:created>
  <dcterms:modified xsi:type="dcterms:W3CDTF">2017-12-10T21:01:36Z</dcterms:modified>
</cp:coreProperties>
</file>