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C06"/>
    <a:srgbClr val="F3900D"/>
    <a:srgbClr val="F2B800"/>
    <a:srgbClr val="132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/>
    <p:restoredTop sz="94624"/>
  </p:normalViewPr>
  <p:slideViewPr>
    <p:cSldViewPr snapToGrid="0" snapToObjects="1">
      <p:cViewPr>
        <p:scale>
          <a:sx n="125" d="100"/>
          <a:sy n="125" d="100"/>
        </p:scale>
        <p:origin x="-89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5A8A57-7C3B-4717-A996-8398462608F5}" type="doc">
      <dgm:prSet loTypeId="urn:microsoft.com/office/officeart/2005/8/layout/radial5" loCatId="cycle" qsTypeId="urn:microsoft.com/office/officeart/2005/8/quickstyle/3d6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EA8E36F-52EA-49B3-9E9D-40A3167BF32C}">
      <dgm:prSet phldrT="[Text]" custT="1"/>
      <dgm:spPr/>
      <dgm:t>
        <a:bodyPr/>
        <a:lstStyle/>
        <a:p>
          <a:r>
            <a:rPr lang="en-US" sz="1600" dirty="0"/>
            <a:t> </a:t>
          </a:r>
        </a:p>
      </dgm:t>
    </dgm:pt>
    <dgm:pt modelId="{6D86DB0C-6213-4DBA-A7A3-A26BC83AFCD8}" type="parTrans" cxnId="{3006A6E6-1AC6-45D9-9331-CE36F5FFA38A}">
      <dgm:prSet/>
      <dgm:spPr/>
      <dgm:t>
        <a:bodyPr/>
        <a:lstStyle/>
        <a:p>
          <a:endParaRPr lang="en-US"/>
        </a:p>
      </dgm:t>
    </dgm:pt>
    <dgm:pt modelId="{45F5E620-FFE1-4A9E-B251-B516FD0AEAFD}" type="sibTrans" cxnId="{3006A6E6-1AC6-45D9-9331-CE36F5FFA38A}">
      <dgm:prSet/>
      <dgm:spPr/>
      <dgm:t>
        <a:bodyPr/>
        <a:lstStyle/>
        <a:p>
          <a:endParaRPr lang="en-US"/>
        </a:p>
      </dgm:t>
    </dgm:pt>
    <dgm:pt modelId="{59DCDC05-8081-4AB4-A40D-095D270773E7}">
      <dgm:prSet phldrT="[Text]" custT="1"/>
      <dgm:spPr>
        <a:solidFill>
          <a:srgbClr val="F3900D"/>
        </a:solidFill>
      </dgm:spPr>
      <dgm:t>
        <a:bodyPr/>
        <a:lstStyle/>
        <a:p>
          <a:r>
            <a:rPr lang="en-US" sz="1500" b="1" dirty="0" smtClean="0"/>
            <a:t>Networking/ Communities</a:t>
          </a:r>
          <a:endParaRPr lang="en-US" sz="1500" b="1" dirty="0"/>
        </a:p>
        <a:p>
          <a:endParaRPr lang="en-US" sz="900" dirty="0"/>
        </a:p>
      </dgm:t>
    </dgm:pt>
    <dgm:pt modelId="{6433E793-C3A4-41D6-B878-88E6BE481E01}" type="parTrans" cxnId="{5C9F6367-2443-4E04-806C-9FCFE2578A67}">
      <dgm:prSet/>
      <dgm:spPr/>
      <dgm:t>
        <a:bodyPr/>
        <a:lstStyle/>
        <a:p>
          <a:endParaRPr lang="en-US" dirty="0"/>
        </a:p>
      </dgm:t>
    </dgm:pt>
    <dgm:pt modelId="{1CC41EB7-A697-471A-B596-8CF636A44917}" type="sibTrans" cxnId="{5C9F6367-2443-4E04-806C-9FCFE2578A67}">
      <dgm:prSet/>
      <dgm:spPr/>
      <dgm:t>
        <a:bodyPr/>
        <a:lstStyle/>
        <a:p>
          <a:endParaRPr lang="en-US"/>
        </a:p>
      </dgm:t>
    </dgm:pt>
    <dgm:pt modelId="{F45ECF1E-F60A-4580-9794-FA4108DBD577}">
      <dgm:prSet phldrT="[Text]" custT="1"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 sz="1200" b="1" dirty="0"/>
        </a:p>
        <a:p>
          <a:r>
            <a:rPr lang="en-US" sz="1400" b="1" dirty="0" smtClean="0"/>
            <a:t>Organizations </a:t>
          </a:r>
          <a:endParaRPr lang="en-US" sz="1400" b="1" dirty="0"/>
        </a:p>
        <a:p>
          <a:endParaRPr lang="en-US" sz="900" b="1" dirty="0" smtClean="0"/>
        </a:p>
        <a:p>
          <a:endParaRPr lang="en-US" sz="900" dirty="0"/>
        </a:p>
      </dgm:t>
    </dgm:pt>
    <dgm:pt modelId="{80D9AC50-F3D1-4E60-B9CA-38B4CD79D053}" type="parTrans" cxnId="{EED73EF2-A648-49A2-B713-5D4FAA22D19E}">
      <dgm:prSet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endParaRPr lang="en-US" dirty="0"/>
        </a:p>
      </dgm:t>
    </dgm:pt>
    <dgm:pt modelId="{30EDDC92-CD5A-4A1B-B080-06149CACAC2B}" type="sibTrans" cxnId="{EED73EF2-A648-49A2-B713-5D4FAA22D19E}">
      <dgm:prSet/>
      <dgm:spPr/>
      <dgm:t>
        <a:bodyPr/>
        <a:lstStyle/>
        <a:p>
          <a:endParaRPr lang="en-US"/>
        </a:p>
      </dgm:t>
    </dgm:pt>
    <dgm:pt modelId="{0FDE872F-ED88-49FF-B883-6F3923B3CF37}">
      <dgm:prSet phldrT="[Text]" custT="1"/>
      <dgm:spPr/>
      <dgm:t>
        <a:bodyPr/>
        <a:lstStyle/>
        <a:p>
          <a:r>
            <a:rPr lang="en-US" sz="2000" b="1" dirty="0" smtClean="0"/>
            <a:t>Advocacy</a:t>
          </a:r>
          <a:endParaRPr lang="en-US" sz="2000" b="1" dirty="0"/>
        </a:p>
      </dgm:t>
    </dgm:pt>
    <dgm:pt modelId="{6F7DC893-945B-41F3-9D17-1C16AFD12C85}" type="parTrans" cxnId="{D3847EEF-1382-4B1D-8DE0-E5B36EB324F5}">
      <dgm:prSet/>
      <dgm:spPr/>
      <dgm:t>
        <a:bodyPr/>
        <a:lstStyle/>
        <a:p>
          <a:endParaRPr lang="en-US" dirty="0"/>
        </a:p>
      </dgm:t>
    </dgm:pt>
    <dgm:pt modelId="{C52D00F1-4A49-42DD-873B-FDD6FF284DEE}" type="sibTrans" cxnId="{D3847EEF-1382-4B1D-8DE0-E5B36EB324F5}">
      <dgm:prSet/>
      <dgm:spPr/>
      <dgm:t>
        <a:bodyPr/>
        <a:lstStyle/>
        <a:p>
          <a:endParaRPr lang="en-US"/>
        </a:p>
      </dgm:t>
    </dgm:pt>
    <dgm:pt modelId="{1CFA7F08-DCE5-4294-B720-9864E011E51E}">
      <dgm:prSet phldrT="[Text]" custT="1"/>
      <dgm:spPr/>
      <dgm:t>
        <a:bodyPr/>
        <a:lstStyle/>
        <a:p>
          <a:r>
            <a:rPr lang="en-US" sz="1600" b="1" dirty="0"/>
            <a:t>Journals/</a:t>
          </a:r>
        </a:p>
        <a:p>
          <a:r>
            <a:rPr lang="en-US" sz="1600" b="1" dirty="0" smtClean="0"/>
            <a:t>Conferences</a:t>
          </a:r>
          <a:endParaRPr lang="en-US" sz="1600" b="1" dirty="0"/>
        </a:p>
      </dgm:t>
    </dgm:pt>
    <dgm:pt modelId="{BE4522FC-647A-4DD7-A918-EC230B71DF03}" type="parTrans" cxnId="{6DC69E4B-5009-4A00-8AF4-B177017CDF0F}">
      <dgm:prSet/>
      <dgm:spPr/>
      <dgm:t>
        <a:bodyPr/>
        <a:lstStyle/>
        <a:p>
          <a:endParaRPr lang="en-US" dirty="0"/>
        </a:p>
      </dgm:t>
    </dgm:pt>
    <dgm:pt modelId="{7981C406-A473-4DE9-A1A7-9A29CD2E51DE}" type="sibTrans" cxnId="{6DC69E4B-5009-4A00-8AF4-B177017CDF0F}">
      <dgm:prSet/>
      <dgm:spPr/>
      <dgm:t>
        <a:bodyPr/>
        <a:lstStyle/>
        <a:p>
          <a:endParaRPr lang="en-US"/>
        </a:p>
      </dgm:t>
    </dgm:pt>
    <dgm:pt modelId="{7534A943-66A9-4046-82BA-2D50AFC78100}">
      <dgm:prSet phldrT="[Text]" custT="1"/>
      <dgm:spPr>
        <a:solidFill>
          <a:srgbClr val="FF0000"/>
        </a:solidFill>
      </dgm:spPr>
      <dgm:t>
        <a:bodyPr/>
        <a:lstStyle/>
        <a:p>
          <a:endParaRPr lang="en-US" sz="1900" b="1" dirty="0" smtClean="0"/>
        </a:p>
        <a:p>
          <a:r>
            <a:rPr lang="en-US" sz="1900" b="1" dirty="0" smtClean="0"/>
            <a:t>Education </a:t>
          </a:r>
          <a:endParaRPr lang="en-US" sz="1900" b="1" dirty="0"/>
        </a:p>
        <a:p>
          <a:endParaRPr lang="en-US" sz="1900" dirty="0"/>
        </a:p>
      </dgm:t>
    </dgm:pt>
    <dgm:pt modelId="{84DBDFE8-9D09-491C-B084-7941E1378840}" type="sibTrans" cxnId="{6777A2F2-EDD3-49EE-979D-F56B3EC91455}">
      <dgm:prSet/>
      <dgm:spPr/>
      <dgm:t>
        <a:bodyPr/>
        <a:lstStyle/>
        <a:p>
          <a:endParaRPr lang="en-US"/>
        </a:p>
      </dgm:t>
    </dgm:pt>
    <dgm:pt modelId="{F495E05B-44E7-4D71-BB68-9FBED13F96C1}" type="parTrans" cxnId="{6777A2F2-EDD3-49EE-979D-F56B3EC91455}">
      <dgm:prSet/>
      <dgm:spPr>
        <a:solidFill>
          <a:srgbClr val="FF0000"/>
        </a:solidFill>
      </dgm:spPr>
      <dgm:t>
        <a:bodyPr/>
        <a:lstStyle/>
        <a:p>
          <a:endParaRPr lang="en-US" dirty="0"/>
        </a:p>
      </dgm:t>
    </dgm:pt>
    <dgm:pt modelId="{64BE383C-377B-4366-BC19-6AC1030621AA}" type="pres">
      <dgm:prSet presAssocID="{375A8A57-7C3B-4717-A996-8398462608F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0A1E4CE-59EB-42F4-ABCC-1F43511B59D2}" type="pres">
      <dgm:prSet presAssocID="{4EA8E36F-52EA-49B3-9E9D-40A3167BF32C}" presName="centerShape" presStyleLbl="node0" presStyleIdx="0" presStyleCnt="1" custScaleX="147058"/>
      <dgm:spPr/>
      <dgm:t>
        <a:bodyPr/>
        <a:lstStyle/>
        <a:p>
          <a:endParaRPr lang="en-US"/>
        </a:p>
      </dgm:t>
    </dgm:pt>
    <dgm:pt modelId="{94039DA8-A863-4516-9149-4EEEB3CA5BC6}" type="pres">
      <dgm:prSet presAssocID="{6433E793-C3A4-41D6-B878-88E6BE481E01}" presName="parTrans" presStyleLbl="sibTrans2D1" presStyleIdx="0" presStyleCnt="5"/>
      <dgm:spPr/>
      <dgm:t>
        <a:bodyPr/>
        <a:lstStyle/>
        <a:p>
          <a:endParaRPr lang="en-US"/>
        </a:p>
      </dgm:t>
    </dgm:pt>
    <dgm:pt modelId="{11AFAE30-2A51-4B11-B93D-97383F30C3B8}" type="pres">
      <dgm:prSet presAssocID="{6433E793-C3A4-41D6-B878-88E6BE481E01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98E7E7E-6E45-4339-BF40-7919D831B414}" type="pres">
      <dgm:prSet presAssocID="{59DCDC05-8081-4AB4-A40D-095D270773E7}" presName="node" presStyleLbl="node1" presStyleIdx="0" presStyleCnt="5" custScaleX="1014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6BF2C9-66A6-43DD-973C-99BCB05A0C3B}" type="pres">
      <dgm:prSet presAssocID="{80D9AC50-F3D1-4E60-B9CA-38B4CD79D053}" presName="parTrans" presStyleLbl="sibTrans2D1" presStyleIdx="1" presStyleCnt="5"/>
      <dgm:spPr/>
      <dgm:t>
        <a:bodyPr/>
        <a:lstStyle/>
        <a:p>
          <a:endParaRPr lang="en-US"/>
        </a:p>
      </dgm:t>
    </dgm:pt>
    <dgm:pt modelId="{C427F7E8-8416-4E9A-8F09-A1FFAD7935AB}" type="pres">
      <dgm:prSet presAssocID="{80D9AC50-F3D1-4E60-B9CA-38B4CD79D053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6C0ED405-503C-444C-8EB6-B8F842BF8CBB}" type="pres">
      <dgm:prSet presAssocID="{F45ECF1E-F60A-4580-9794-FA4108DBD57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0EA983-55AB-43BF-9EF2-F27B23807FF8}" type="pres">
      <dgm:prSet presAssocID="{F495E05B-44E7-4D71-BB68-9FBED13F96C1}" presName="parTrans" presStyleLbl="sibTrans2D1" presStyleIdx="2" presStyleCnt="5"/>
      <dgm:spPr/>
      <dgm:t>
        <a:bodyPr/>
        <a:lstStyle/>
        <a:p>
          <a:endParaRPr lang="en-US"/>
        </a:p>
      </dgm:t>
    </dgm:pt>
    <dgm:pt modelId="{AD9A628E-107F-4C6B-8BAE-817D9E950804}" type="pres">
      <dgm:prSet presAssocID="{F495E05B-44E7-4D71-BB68-9FBED13F96C1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19E9411E-2D16-4FC7-ABBB-0F644C050343}" type="pres">
      <dgm:prSet presAssocID="{7534A943-66A9-4046-82BA-2D50AFC7810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A40C66-1CCD-4430-993B-7D189F2B7032}" type="pres">
      <dgm:prSet presAssocID="{6F7DC893-945B-41F3-9D17-1C16AFD12C85}" presName="parTrans" presStyleLbl="sibTrans2D1" presStyleIdx="3" presStyleCnt="5"/>
      <dgm:spPr/>
      <dgm:t>
        <a:bodyPr/>
        <a:lstStyle/>
        <a:p>
          <a:endParaRPr lang="en-US"/>
        </a:p>
      </dgm:t>
    </dgm:pt>
    <dgm:pt modelId="{88D19A31-C2D8-4A78-82A8-05278CCDF745}" type="pres">
      <dgm:prSet presAssocID="{6F7DC893-945B-41F3-9D17-1C16AFD12C8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F8554EFA-95D3-491D-98FC-649334A82E5D}" type="pres">
      <dgm:prSet presAssocID="{0FDE872F-ED88-49FF-B883-6F3923B3CF37}" presName="node" presStyleLbl="node1" presStyleIdx="3" presStyleCnt="5" custScaleX="1014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091DFAB-A5AF-45B9-8BD6-33EF33DA28F6}" type="pres">
      <dgm:prSet presAssocID="{BE4522FC-647A-4DD7-A918-EC230B71DF03}" presName="parTrans" presStyleLbl="sibTrans2D1" presStyleIdx="4" presStyleCnt="5"/>
      <dgm:spPr/>
      <dgm:t>
        <a:bodyPr/>
        <a:lstStyle/>
        <a:p>
          <a:endParaRPr lang="en-US"/>
        </a:p>
      </dgm:t>
    </dgm:pt>
    <dgm:pt modelId="{EFB2251E-4FAD-40ED-8970-6D18FD462DA0}" type="pres">
      <dgm:prSet presAssocID="{BE4522FC-647A-4DD7-A918-EC230B71DF03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93030183-D9EC-458F-8673-83E605F9D961}" type="pres">
      <dgm:prSet presAssocID="{1CFA7F08-DCE5-4294-B720-9864E011E51E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777A2F2-EDD3-49EE-979D-F56B3EC91455}" srcId="{4EA8E36F-52EA-49B3-9E9D-40A3167BF32C}" destId="{7534A943-66A9-4046-82BA-2D50AFC78100}" srcOrd="2" destOrd="0" parTransId="{F495E05B-44E7-4D71-BB68-9FBED13F96C1}" sibTransId="{84DBDFE8-9D09-491C-B084-7941E1378840}"/>
    <dgm:cxn modelId="{16AC09F0-9BFD-43B3-A2AC-9B4EFB7AD6BD}" type="presOf" srcId="{1CFA7F08-DCE5-4294-B720-9864E011E51E}" destId="{93030183-D9EC-458F-8673-83E605F9D961}" srcOrd="0" destOrd="0" presId="urn:microsoft.com/office/officeart/2005/8/layout/radial5"/>
    <dgm:cxn modelId="{1D2F8030-A54D-4688-B830-C558BD8DC2AC}" type="presOf" srcId="{6F7DC893-945B-41F3-9D17-1C16AFD12C85}" destId="{43A40C66-1CCD-4430-993B-7D189F2B7032}" srcOrd="0" destOrd="0" presId="urn:microsoft.com/office/officeart/2005/8/layout/radial5"/>
    <dgm:cxn modelId="{5822A934-6B61-4F80-AD68-BE199460C099}" type="presOf" srcId="{F495E05B-44E7-4D71-BB68-9FBED13F96C1}" destId="{E80EA983-55AB-43BF-9EF2-F27B23807FF8}" srcOrd="0" destOrd="0" presId="urn:microsoft.com/office/officeart/2005/8/layout/radial5"/>
    <dgm:cxn modelId="{D7AB9634-42DB-40D0-A6E4-D20D1942D91F}" type="presOf" srcId="{BE4522FC-647A-4DD7-A918-EC230B71DF03}" destId="{6091DFAB-A5AF-45B9-8BD6-33EF33DA28F6}" srcOrd="0" destOrd="0" presId="urn:microsoft.com/office/officeart/2005/8/layout/radial5"/>
    <dgm:cxn modelId="{3006A6E6-1AC6-45D9-9331-CE36F5FFA38A}" srcId="{375A8A57-7C3B-4717-A996-8398462608F5}" destId="{4EA8E36F-52EA-49B3-9E9D-40A3167BF32C}" srcOrd="0" destOrd="0" parTransId="{6D86DB0C-6213-4DBA-A7A3-A26BC83AFCD8}" sibTransId="{45F5E620-FFE1-4A9E-B251-B516FD0AEAFD}"/>
    <dgm:cxn modelId="{78975F56-64D3-42B0-B36B-CE50C6E1C8E5}" type="presOf" srcId="{59DCDC05-8081-4AB4-A40D-095D270773E7}" destId="{E98E7E7E-6E45-4339-BF40-7919D831B414}" srcOrd="0" destOrd="0" presId="urn:microsoft.com/office/officeart/2005/8/layout/radial5"/>
    <dgm:cxn modelId="{4602F064-BA0C-4BE0-9834-98C60B52385C}" type="presOf" srcId="{6F7DC893-945B-41F3-9D17-1C16AFD12C85}" destId="{88D19A31-C2D8-4A78-82A8-05278CCDF745}" srcOrd="1" destOrd="0" presId="urn:microsoft.com/office/officeart/2005/8/layout/radial5"/>
    <dgm:cxn modelId="{7F3D5085-604F-47DE-917B-7C0A6099E03F}" type="presOf" srcId="{80D9AC50-F3D1-4E60-B9CA-38B4CD79D053}" destId="{556BF2C9-66A6-43DD-973C-99BCB05A0C3B}" srcOrd="0" destOrd="0" presId="urn:microsoft.com/office/officeart/2005/8/layout/radial5"/>
    <dgm:cxn modelId="{7690BCCC-8B65-4918-BF4C-5B27FD81DB68}" type="presOf" srcId="{0FDE872F-ED88-49FF-B883-6F3923B3CF37}" destId="{F8554EFA-95D3-491D-98FC-649334A82E5D}" srcOrd="0" destOrd="0" presId="urn:microsoft.com/office/officeart/2005/8/layout/radial5"/>
    <dgm:cxn modelId="{5C9F6367-2443-4E04-806C-9FCFE2578A67}" srcId="{4EA8E36F-52EA-49B3-9E9D-40A3167BF32C}" destId="{59DCDC05-8081-4AB4-A40D-095D270773E7}" srcOrd="0" destOrd="0" parTransId="{6433E793-C3A4-41D6-B878-88E6BE481E01}" sibTransId="{1CC41EB7-A697-471A-B596-8CF636A44917}"/>
    <dgm:cxn modelId="{EED73EF2-A648-49A2-B713-5D4FAA22D19E}" srcId="{4EA8E36F-52EA-49B3-9E9D-40A3167BF32C}" destId="{F45ECF1E-F60A-4580-9794-FA4108DBD577}" srcOrd="1" destOrd="0" parTransId="{80D9AC50-F3D1-4E60-B9CA-38B4CD79D053}" sibTransId="{30EDDC92-CD5A-4A1B-B080-06149CACAC2B}"/>
    <dgm:cxn modelId="{6DC69E4B-5009-4A00-8AF4-B177017CDF0F}" srcId="{4EA8E36F-52EA-49B3-9E9D-40A3167BF32C}" destId="{1CFA7F08-DCE5-4294-B720-9864E011E51E}" srcOrd="4" destOrd="0" parTransId="{BE4522FC-647A-4DD7-A918-EC230B71DF03}" sibTransId="{7981C406-A473-4DE9-A1A7-9A29CD2E51DE}"/>
    <dgm:cxn modelId="{5611206A-977C-41B6-9B16-D47B9F133139}" type="presOf" srcId="{375A8A57-7C3B-4717-A996-8398462608F5}" destId="{64BE383C-377B-4366-BC19-6AC1030621AA}" srcOrd="0" destOrd="0" presId="urn:microsoft.com/office/officeart/2005/8/layout/radial5"/>
    <dgm:cxn modelId="{D9AD18AB-C184-4FA6-AECD-7AF7C3E777C5}" type="presOf" srcId="{6433E793-C3A4-41D6-B878-88E6BE481E01}" destId="{94039DA8-A863-4516-9149-4EEEB3CA5BC6}" srcOrd="0" destOrd="0" presId="urn:microsoft.com/office/officeart/2005/8/layout/radial5"/>
    <dgm:cxn modelId="{48050982-32CF-49EF-8A93-74BF6DB670AA}" type="presOf" srcId="{80D9AC50-F3D1-4E60-B9CA-38B4CD79D053}" destId="{C427F7E8-8416-4E9A-8F09-A1FFAD7935AB}" srcOrd="1" destOrd="0" presId="urn:microsoft.com/office/officeart/2005/8/layout/radial5"/>
    <dgm:cxn modelId="{D3847EEF-1382-4B1D-8DE0-E5B36EB324F5}" srcId="{4EA8E36F-52EA-49B3-9E9D-40A3167BF32C}" destId="{0FDE872F-ED88-49FF-B883-6F3923B3CF37}" srcOrd="3" destOrd="0" parTransId="{6F7DC893-945B-41F3-9D17-1C16AFD12C85}" sibTransId="{C52D00F1-4A49-42DD-873B-FDD6FF284DEE}"/>
    <dgm:cxn modelId="{92CABFDB-D030-45D7-B40F-956EC112E764}" type="presOf" srcId="{F45ECF1E-F60A-4580-9794-FA4108DBD577}" destId="{6C0ED405-503C-444C-8EB6-B8F842BF8CBB}" srcOrd="0" destOrd="0" presId="urn:microsoft.com/office/officeart/2005/8/layout/radial5"/>
    <dgm:cxn modelId="{B5A22F9D-F89E-48C3-B22B-C1443E7BD8D5}" type="presOf" srcId="{6433E793-C3A4-41D6-B878-88E6BE481E01}" destId="{11AFAE30-2A51-4B11-B93D-97383F30C3B8}" srcOrd="1" destOrd="0" presId="urn:microsoft.com/office/officeart/2005/8/layout/radial5"/>
    <dgm:cxn modelId="{89A6B7E9-C7B0-4648-BF3E-A3C97FDEB596}" type="presOf" srcId="{7534A943-66A9-4046-82BA-2D50AFC78100}" destId="{19E9411E-2D16-4FC7-ABBB-0F644C050343}" srcOrd="0" destOrd="0" presId="urn:microsoft.com/office/officeart/2005/8/layout/radial5"/>
    <dgm:cxn modelId="{B0C12D23-F6B6-408F-AD78-502213C224EE}" type="presOf" srcId="{BE4522FC-647A-4DD7-A918-EC230B71DF03}" destId="{EFB2251E-4FAD-40ED-8970-6D18FD462DA0}" srcOrd="1" destOrd="0" presId="urn:microsoft.com/office/officeart/2005/8/layout/radial5"/>
    <dgm:cxn modelId="{A8F64F55-5123-424C-8F0B-3FA5CCDC4867}" type="presOf" srcId="{4EA8E36F-52EA-49B3-9E9D-40A3167BF32C}" destId="{50A1E4CE-59EB-42F4-ABCC-1F43511B59D2}" srcOrd="0" destOrd="0" presId="urn:microsoft.com/office/officeart/2005/8/layout/radial5"/>
    <dgm:cxn modelId="{DCB91AD3-3877-474B-82E5-0E7DC2A87935}" type="presOf" srcId="{F495E05B-44E7-4D71-BB68-9FBED13F96C1}" destId="{AD9A628E-107F-4C6B-8BAE-817D9E950804}" srcOrd="1" destOrd="0" presId="urn:microsoft.com/office/officeart/2005/8/layout/radial5"/>
    <dgm:cxn modelId="{DD6D73DC-B1D4-44EB-828E-F6A4AD425AEC}" type="presParOf" srcId="{64BE383C-377B-4366-BC19-6AC1030621AA}" destId="{50A1E4CE-59EB-42F4-ABCC-1F43511B59D2}" srcOrd="0" destOrd="0" presId="urn:microsoft.com/office/officeart/2005/8/layout/radial5"/>
    <dgm:cxn modelId="{34C112FF-7C29-4EC9-8F27-E65695C22963}" type="presParOf" srcId="{64BE383C-377B-4366-BC19-6AC1030621AA}" destId="{94039DA8-A863-4516-9149-4EEEB3CA5BC6}" srcOrd="1" destOrd="0" presId="urn:microsoft.com/office/officeart/2005/8/layout/radial5"/>
    <dgm:cxn modelId="{1124C362-EDC6-4CC6-B992-AEA8EFB5CCE1}" type="presParOf" srcId="{94039DA8-A863-4516-9149-4EEEB3CA5BC6}" destId="{11AFAE30-2A51-4B11-B93D-97383F30C3B8}" srcOrd="0" destOrd="0" presId="urn:microsoft.com/office/officeart/2005/8/layout/radial5"/>
    <dgm:cxn modelId="{AC4785EA-E02D-4385-966C-8CB1D85C3D1E}" type="presParOf" srcId="{64BE383C-377B-4366-BC19-6AC1030621AA}" destId="{E98E7E7E-6E45-4339-BF40-7919D831B414}" srcOrd="2" destOrd="0" presId="urn:microsoft.com/office/officeart/2005/8/layout/radial5"/>
    <dgm:cxn modelId="{9C57A4F8-B433-4F21-88D7-632B82FCA704}" type="presParOf" srcId="{64BE383C-377B-4366-BC19-6AC1030621AA}" destId="{556BF2C9-66A6-43DD-973C-99BCB05A0C3B}" srcOrd="3" destOrd="0" presId="urn:microsoft.com/office/officeart/2005/8/layout/radial5"/>
    <dgm:cxn modelId="{C7DC984A-FBA2-4A43-BA46-DE9DC3D5CE94}" type="presParOf" srcId="{556BF2C9-66A6-43DD-973C-99BCB05A0C3B}" destId="{C427F7E8-8416-4E9A-8F09-A1FFAD7935AB}" srcOrd="0" destOrd="0" presId="urn:microsoft.com/office/officeart/2005/8/layout/radial5"/>
    <dgm:cxn modelId="{D5CC1C37-8831-436F-BD05-D313F61B5185}" type="presParOf" srcId="{64BE383C-377B-4366-BC19-6AC1030621AA}" destId="{6C0ED405-503C-444C-8EB6-B8F842BF8CBB}" srcOrd="4" destOrd="0" presId="urn:microsoft.com/office/officeart/2005/8/layout/radial5"/>
    <dgm:cxn modelId="{C783BF1F-0232-4209-8F47-5973BBA696D2}" type="presParOf" srcId="{64BE383C-377B-4366-BC19-6AC1030621AA}" destId="{E80EA983-55AB-43BF-9EF2-F27B23807FF8}" srcOrd="5" destOrd="0" presId="urn:microsoft.com/office/officeart/2005/8/layout/radial5"/>
    <dgm:cxn modelId="{84C00310-BA14-4093-BFBD-4F92D75E1F94}" type="presParOf" srcId="{E80EA983-55AB-43BF-9EF2-F27B23807FF8}" destId="{AD9A628E-107F-4C6B-8BAE-817D9E950804}" srcOrd="0" destOrd="0" presId="urn:microsoft.com/office/officeart/2005/8/layout/radial5"/>
    <dgm:cxn modelId="{3386E9AF-9498-489C-AFB3-D04547A8895C}" type="presParOf" srcId="{64BE383C-377B-4366-BC19-6AC1030621AA}" destId="{19E9411E-2D16-4FC7-ABBB-0F644C050343}" srcOrd="6" destOrd="0" presId="urn:microsoft.com/office/officeart/2005/8/layout/radial5"/>
    <dgm:cxn modelId="{50DD66EE-24AF-40BF-93C2-5121F3471AD9}" type="presParOf" srcId="{64BE383C-377B-4366-BC19-6AC1030621AA}" destId="{43A40C66-1CCD-4430-993B-7D189F2B7032}" srcOrd="7" destOrd="0" presId="urn:microsoft.com/office/officeart/2005/8/layout/radial5"/>
    <dgm:cxn modelId="{F46C9936-DC6E-41E4-82D9-4F6464B4C007}" type="presParOf" srcId="{43A40C66-1CCD-4430-993B-7D189F2B7032}" destId="{88D19A31-C2D8-4A78-82A8-05278CCDF745}" srcOrd="0" destOrd="0" presId="urn:microsoft.com/office/officeart/2005/8/layout/radial5"/>
    <dgm:cxn modelId="{B01E7096-F94B-47FB-BCA8-46E8F96E6752}" type="presParOf" srcId="{64BE383C-377B-4366-BC19-6AC1030621AA}" destId="{F8554EFA-95D3-491D-98FC-649334A82E5D}" srcOrd="8" destOrd="0" presId="urn:microsoft.com/office/officeart/2005/8/layout/radial5"/>
    <dgm:cxn modelId="{F75B1C01-76C7-41A1-A415-CE4E2F652679}" type="presParOf" srcId="{64BE383C-377B-4366-BC19-6AC1030621AA}" destId="{6091DFAB-A5AF-45B9-8BD6-33EF33DA28F6}" srcOrd="9" destOrd="0" presId="urn:microsoft.com/office/officeart/2005/8/layout/radial5"/>
    <dgm:cxn modelId="{BA8842C2-C5B7-4DA4-BD6E-2ACBC6FD56D3}" type="presParOf" srcId="{6091DFAB-A5AF-45B9-8BD6-33EF33DA28F6}" destId="{EFB2251E-4FAD-40ED-8970-6D18FD462DA0}" srcOrd="0" destOrd="0" presId="urn:microsoft.com/office/officeart/2005/8/layout/radial5"/>
    <dgm:cxn modelId="{55DBA5B4-093D-4989-9A8A-0DCCBBF96ACD}" type="presParOf" srcId="{64BE383C-377B-4366-BC19-6AC1030621AA}" destId="{93030183-D9EC-458F-8673-83E605F9D961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1E4CE-59EB-42F4-ABCC-1F43511B59D2}">
      <dsp:nvSpPr>
        <dsp:cNvPr id="0" name=""/>
        <dsp:cNvSpPr/>
      </dsp:nvSpPr>
      <dsp:spPr>
        <a:xfrm>
          <a:off x="3149600" y="2292370"/>
          <a:ext cx="1828798" cy="124359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 </a:t>
          </a:r>
        </a:p>
      </dsp:txBody>
      <dsp:txXfrm>
        <a:off x="3417421" y="2474490"/>
        <a:ext cx="1293156" cy="879350"/>
      </dsp:txXfrm>
    </dsp:sp>
    <dsp:sp modelId="{94039DA8-A863-4516-9149-4EEEB3CA5BC6}">
      <dsp:nvSpPr>
        <dsp:cNvPr id="0" name=""/>
        <dsp:cNvSpPr/>
      </dsp:nvSpPr>
      <dsp:spPr>
        <a:xfrm rot="16200000">
          <a:off x="3863325" y="1664668"/>
          <a:ext cx="401349" cy="520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3923528" y="1829043"/>
        <a:ext cx="280944" cy="312514"/>
      </dsp:txXfrm>
    </dsp:sp>
    <dsp:sp modelId="{E98E7E7E-6E45-4339-BF40-7919D831B414}">
      <dsp:nvSpPr>
        <dsp:cNvPr id="0" name=""/>
        <dsp:cNvSpPr/>
      </dsp:nvSpPr>
      <dsp:spPr>
        <a:xfrm>
          <a:off x="3286756" y="3169"/>
          <a:ext cx="1554487" cy="1531937"/>
        </a:xfrm>
        <a:prstGeom prst="ellipse">
          <a:avLst/>
        </a:prstGeom>
        <a:solidFill>
          <a:srgbClr val="F3900D"/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Networking/ Communities</a:t>
          </a:r>
          <a:endParaRPr lang="en-US" sz="1500" b="1" kern="1200" dirty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3514405" y="227516"/>
        <a:ext cx="1099189" cy="1083243"/>
      </dsp:txXfrm>
    </dsp:sp>
    <dsp:sp modelId="{556BF2C9-66A6-43DD-973C-99BCB05A0C3B}">
      <dsp:nvSpPr>
        <dsp:cNvPr id="0" name=""/>
        <dsp:cNvSpPr/>
      </dsp:nvSpPr>
      <dsp:spPr>
        <a:xfrm rot="20520000">
          <a:off x="4989449" y="2308992"/>
          <a:ext cx="271120" cy="520858"/>
        </a:xfrm>
        <a:prstGeom prst="rightArrow">
          <a:avLst>
            <a:gd name="adj1" fmla="val 60000"/>
            <a:gd name="adj2" fmla="val 50000"/>
          </a:avLst>
        </a:prstGeom>
        <a:solidFill>
          <a:schemeClr val="tx1">
            <a:lumMod val="65000"/>
            <a:lumOff val="3500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991439" y="2425731"/>
        <a:ext cx="189784" cy="312514"/>
      </dsp:txXfrm>
    </dsp:sp>
    <dsp:sp modelId="{6C0ED405-503C-444C-8EB6-B8F842BF8CBB}">
      <dsp:nvSpPr>
        <dsp:cNvPr id="0" name=""/>
        <dsp:cNvSpPr/>
      </dsp:nvSpPr>
      <dsp:spPr>
        <a:xfrm>
          <a:off x="5338073" y="1485346"/>
          <a:ext cx="1531937" cy="1531937"/>
        </a:xfrm>
        <a:prstGeom prst="ellipse">
          <a:avLst/>
        </a:prstGeom>
        <a:solidFill>
          <a:schemeClr val="tx1">
            <a:lumMod val="65000"/>
            <a:lumOff val="3500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2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Organizations </a:t>
          </a:r>
          <a:endParaRPr lang="en-US" sz="1400" b="1" kern="1200" dirty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 dirty="0"/>
        </a:p>
      </dsp:txBody>
      <dsp:txXfrm>
        <a:off x="5562420" y="1709693"/>
        <a:ext cx="1083243" cy="1083243"/>
      </dsp:txXfrm>
    </dsp:sp>
    <dsp:sp modelId="{E80EA983-55AB-43BF-9EF2-F27B23807FF8}">
      <dsp:nvSpPr>
        <dsp:cNvPr id="0" name=""/>
        <dsp:cNvSpPr/>
      </dsp:nvSpPr>
      <dsp:spPr>
        <a:xfrm rot="3240000">
          <a:off x="4482878" y="3481939"/>
          <a:ext cx="365693" cy="520858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4505490" y="3541733"/>
        <a:ext cx="255985" cy="312514"/>
      </dsp:txXfrm>
    </dsp:sp>
    <dsp:sp modelId="{19E9411E-2D16-4FC7-ABBB-0F644C050343}">
      <dsp:nvSpPr>
        <dsp:cNvPr id="0" name=""/>
        <dsp:cNvSpPr/>
      </dsp:nvSpPr>
      <dsp:spPr>
        <a:xfrm>
          <a:off x="4558846" y="3883560"/>
          <a:ext cx="1531937" cy="1531937"/>
        </a:xfrm>
        <a:prstGeom prst="ellipse">
          <a:avLst/>
        </a:prstGeom>
        <a:solidFill>
          <a:srgbClr val="FF0000"/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b="1" kern="1200" dirty="0" smtClean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Education </a:t>
          </a:r>
          <a:endParaRPr lang="en-US" sz="1900" b="1" kern="1200" dirty="0"/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 dirty="0"/>
        </a:p>
      </dsp:txBody>
      <dsp:txXfrm>
        <a:off x="4783193" y="4107907"/>
        <a:ext cx="1083243" cy="1083243"/>
      </dsp:txXfrm>
    </dsp:sp>
    <dsp:sp modelId="{43A40C66-1CCD-4430-993B-7D189F2B7032}">
      <dsp:nvSpPr>
        <dsp:cNvPr id="0" name=""/>
        <dsp:cNvSpPr/>
      </dsp:nvSpPr>
      <dsp:spPr>
        <a:xfrm rot="7560000">
          <a:off x="3281540" y="3480432"/>
          <a:ext cx="363658" cy="520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10800000">
        <a:off x="3368151" y="3540473"/>
        <a:ext cx="254561" cy="312514"/>
      </dsp:txXfrm>
    </dsp:sp>
    <dsp:sp modelId="{F8554EFA-95D3-491D-98FC-649334A82E5D}">
      <dsp:nvSpPr>
        <dsp:cNvPr id="0" name=""/>
        <dsp:cNvSpPr/>
      </dsp:nvSpPr>
      <dsp:spPr>
        <a:xfrm>
          <a:off x="2025940" y="3883560"/>
          <a:ext cx="1554487" cy="15319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Advocacy</a:t>
          </a:r>
          <a:endParaRPr lang="en-US" sz="2000" b="1" kern="1200" dirty="0"/>
        </a:p>
      </dsp:txBody>
      <dsp:txXfrm>
        <a:off x="2253589" y="4107907"/>
        <a:ext cx="1099189" cy="1083243"/>
      </dsp:txXfrm>
    </dsp:sp>
    <dsp:sp modelId="{6091DFAB-A5AF-45B9-8BD6-33EF33DA28F6}">
      <dsp:nvSpPr>
        <dsp:cNvPr id="0" name=""/>
        <dsp:cNvSpPr/>
      </dsp:nvSpPr>
      <dsp:spPr>
        <a:xfrm rot="11880000">
          <a:off x="2867429" y="2308992"/>
          <a:ext cx="271120" cy="520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25400" prstMaterial="plastic">
          <a:bevelT w="25400" h="25400"/>
          <a:bevelB w="25400" h="2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 rot="10800000">
        <a:off x="2946775" y="2425731"/>
        <a:ext cx="189784" cy="312514"/>
      </dsp:txXfrm>
    </dsp:sp>
    <dsp:sp modelId="{93030183-D9EC-458F-8673-83E605F9D961}">
      <dsp:nvSpPr>
        <dsp:cNvPr id="0" name=""/>
        <dsp:cNvSpPr/>
      </dsp:nvSpPr>
      <dsp:spPr>
        <a:xfrm>
          <a:off x="1257988" y="1485346"/>
          <a:ext cx="1531937" cy="1531937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Journals/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Conferences</a:t>
          </a:r>
          <a:endParaRPr lang="en-US" sz="1600" b="1" kern="1200" dirty="0"/>
        </a:p>
      </dsp:txBody>
      <dsp:txXfrm>
        <a:off x="1482335" y="1709693"/>
        <a:ext cx="1083243" cy="1083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7B621C-B024-AF47-A775-8C303332F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5527199-A347-6241-8DDD-0E099B19AC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946C874-A69B-C44D-BC42-0E8130B6F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9B9D601-2123-D047-835B-4AB4F6B76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F5CEF49-E2DB-E44A-A324-2A9C6ECCC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020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3FEE19-0FFE-544D-8446-85CCC479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610FEFC-3C1E-A149-9F42-1B583B2D8D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60C6C6-28BF-9344-9CA2-4B14777DA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8729954-E1A4-2D41-9F4C-2D506ED66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91414F1-E481-754F-94DA-AE6D7E1D8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3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63912A16-BC0C-7B4B-8442-C848924B16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2FAC3E2-DCAB-C643-8DED-ABD062BE3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5158B20-3B96-9540-B27A-E9F8C6466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467883B-16FC-7F45-BEF2-85CAFEF6E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F8FEF08-949D-AC48-9751-597D4BA77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26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35282A-2734-2948-8953-1FD1A71D1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A709A9-B0E9-7A49-B382-FC077941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5110EF-0D46-414B-9B75-8C2038F05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D5D9D2-96F9-674A-AB01-4E34B0B57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556A69F-E252-7C4C-A6B3-CF8FA8E36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855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F297D5-8D12-8E44-A053-A0F5DD28C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0786E4B-41D2-D14E-96B6-8953E32990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09EB70E-A748-8740-A474-B02CFC835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D841A0F-F9D7-0B41-A5C8-ED69AC8E7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7CF4980-4217-4D4A-920C-2529AE779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8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5F0F467-275C-5043-B5CD-409379C25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929FAC-3064-7E4C-8708-35C1CDE3CB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FADC988-D08A-914B-B4DA-7308161E6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FFD0DA6-6504-0446-BCA1-4805200F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C070B0B-66F7-BA40-A416-6EE82A795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02082CD-A55F-3C43-BA96-EBB6105B6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061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36440DA-C1E1-4B45-8A49-07086FE8A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FDD3B59-DBF3-C244-A067-CF967F56A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A71D711-592E-1C45-8BCB-692019903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1A835AE-EFF5-6A4A-BCDB-271640C692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690A9BF-2F63-1846-9B4E-E3947EB907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CB24BFFA-B0B0-AF4E-9985-E9F9F44EB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A25FB49D-CE70-104A-B398-1941E8603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7411ACAF-4D3F-5B47-BC65-D01EE381E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627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E73C3FF-BD39-FD4A-AD4D-4B481661F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6E9799F-DEBA-A045-9467-ADDE7A9DB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AC8FAD35-C078-F043-9A70-5E9A15E24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0B3F5AC-9011-1941-AD86-262E3E9DE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186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47843D03-7BDC-CD42-9B0F-82D10E416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A4541C13-B478-EA49-8C7C-7E4A8AF5A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633896C-1C93-D441-B98D-F68BACA12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540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582BD6F-239D-2246-8772-24FC3A32D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B8B864-8C66-E74E-9D21-B189FA16F2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F3DDCE51-2E9D-1443-9D99-99290B162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FB3C9C6-A060-1146-9F5B-601084A05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1323EC0-F38F-4A47-92EB-B1263DBA8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26F6710C-D128-0C49-ADBD-E3717BEC7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791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3D0897-A2AB-5D4E-9F4E-7F705DD24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B132420-DBE1-934C-A78D-6378C8B5CE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117D8918-F23B-3845-9878-92554DE7A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0A7BA7D-83F3-1D4F-B249-AE6A962144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2C03470-457F-BD4A-A4F5-3B7CCD569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725A7B0-BEF5-6642-9D9C-268F6777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352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E313DA2-E187-0549-9EB7-CF2C27E8B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5D6E204-60E0-E942-A140-5A81B6E34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261AAF7-E00A-104B-BD56-BF061B70E7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8DFFD-707C-4940-94EE-347AF00D1511}" type="datetimeFigureOut">
              <a:rPr lang="en-US" smtClean="0"/>
              <a:t>11/19/2018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E479E6-B497-0E48-BBAD-6E4AC78D05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53801C5-B6A4-F249-B2CF-AD78C496EB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28F5E-2B08-B74B-B733-C8300F0FC8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492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5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4.png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8247" y="1036821"/>
            <a:ext cx="671384" cy="671384"/>
          </a:xfrm>
          <a:prstGeom prst="rect">
            <a:avLst/>
          </a:prstGeom>
          <a:noFill/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8680" y="3641124"/>
            <a:ext cx="782594" cy="782594"/>
          </a:xfrm>
          <a:prstGeom prst="rect">
            <a:avLst/>
          </a:prstGeom>
        </p:spPr>
      </p:pic>
      <p:sp>
        <p:nvSpPr>
          <p:cNvPr id="7" name="Regular Pentagon 6"/>
          <p:cNvSpPr/>
          <p:nvPr/>
        </p:nvSpPr>
        <p:spPr>
          <a:xfrm>
            <a:off x="4833551" y="2224216"/>
            <a:ext cx="2524898" cy="2693773"/>
          </a:xfrm>
          <a:prstGeom prst="pentagon">
            <a:avLst/>
          </a:prstGeom>
          <a:ln>
            <a:solidFill>
              <a:srgbClr val="00B050"/>
            </a:solidFill>
          </a:ln>
          <a:effectLst>
            <a:glow rad="228600">
              <a:srgbClr val="F2B800">
                <a:alpha val="40000"/>
              </a:srgbClr>
            </a:glow>
          </a:effectLst>
        </p:spPr>
        <p:txBody>
          <a:bodyPr wrap="square" rtlCol="0" anchor="ctr">
            <a:spAutoFit/>
          </a:bodyPr>
          <a:lstStyle/>
          <a:p>
            <a:pPr algn="l"/>
            <a:endParaRPr lang="en-US" b="1" dirty="0">
              <a:solidFill>
                <a:srgbClr val="1328DA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86313803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42773">
            <a:off x="4512274" y="3748212"/>
            <a:ext cx="759941" cy="75994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89110" y="1926509"/>
            <a:ext cx="659026" cy="65902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479" y="1926509"/>
            <a:ext cx="641518" cy="64151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55044" y="3301087"/>
            <a:ext cx="674587" cy="674587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5" name="TextBox 14"/>
          <p:cNvSpPr txBox="1"/>
          <p:nvPr/>
        </p:nvSpPr>
        <p:spPr>
          <a:xfrm>
            <a:off x="5310314" y="3428999"/>
            <a:ext cx="15734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Media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BBE4DEFA-3DA0-7844-9603-C9009997158C}"/>
              </a:ext>
            </a:extLst>
          </p:cNvPr>
          <p:cNvSpPr/>
          <p:nvPr/>
        </p:nvSpPr>
        <p:spPr>
          <a:xfrm>
            <a:off x="266700" y="719666"/>
            <a:ext cx="2336800" cy="5555961"/>
          </a:xfrm>
          <a:prstGeom prst="rect">
            <a:avLst/>
          </a:prstGeom>
        </p:spPr>
        <p:txBody>
          <a:bodyPr wrap="square" rtlCol="0" anchor="ctr">
            <a:spAutoFit/>
          </a:bodyPr>
          <a:lstStyle/>
          <a:p>
            <a:pPr algn="l"/>
            <a:endParaRPr lang="en-US" b="1" dirty="0">
              <a:solidFill>
                <a:srgbClr val="1328DA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9FB4394-E2A0-0C47-ABE1-3FA02A81E802}"/>
              </a:ext>
            </a:extLst>
          </p:cNvPr>
          <p:cNvSpPr txBox="1"/>
          <p:nvPr/>
        </p:nvSpPr>
        <p:spPr>
          <a:xfrm>
            <a:off x="8820339" y="413689"/>
            <a:ext cx="2909984" cy="2862322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Tips on Increasing Engagement (organizational)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Appropriate Hashtag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images, videos, algorithm, podcast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graphics or animation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short survey in the tweets </a:t>
            </a:r>
          </a:p>
          <a:p>
            <a:pPr marL="285750" indent="-285750">
              <a:buFontTx/>
              <a:buChar char="-"/>
            </a:pPr>
            <a:r>
              <a:rPr lang="en-US" dirty="0"/>
              <a:t>Follow the key stakeholders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1333220-4D19-3B4F-8421-9AC0FF6CEF30}"/>
              </a:ext>
            </a:extLst>
          </p:cNvPr>
          <p:cNvSpPr txBox="1"/>
          <p:nvPr/>
        </p:nvSpPr>
        <p:spPr>
          <a:xfrm>
            <a:off x="8817779" y="3763827"/>
            <a:ext cx="3057440" cy="2862322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Do’s</a:t>
            </a:r>
          </a:p>
          <a:p>
            <a:pPr marL="285750" indent="-285750">
              <a:buFontTx/>
              <a:buChar char="-"/>
            </a:pPr>
            <a:r>
              <a:rPr lang="en-US" dirty="0"/>
              <a:t>Set time limit on </a:t>
            </a:r>
            <a:r>
              <a:rPr lang="en-US" dirty="0" smtClean="0"/>
              <a:t>social media use</a:t>
            </a: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/>
              <a:t>Follow institutional policy</a:t>
            </a:r>
          </a:p>
          <a:p>
            <a:pPr marL="285750" indent="-285750">
              <a:buFontTx/>
              <a:buChar char="-"/>
            </a:pPr>
            <a:r>
              <a:rPr lang="en-US" dirty="0"/>
              <a:t>Identify a focus </a:t>
            </a:r>
          </a:p>
          <a:p>
            <a:pPr marL="285750" indent="-285750">
              <a:buFontTx/>
              <a:buChar char="-"/>
            </a:pPr>
            <a:r>
              <a:rPr lang="en-US" dirty="0"/>
              <a:t>Strive for accuracy, quality and give credit </a:t>
            </a:r>
          </a:p>
          <a:p>
            <a:pPr marL="285750" indent="-285750">
              <a:buFontTx/>
              <a:buChar char="-"/>
            </a:pPr>
            <a:r>
              <a:rPr lang="en-US" dirty="0"/>
              <a:t>Share perspective and best practices</a:t>
            </a:r>
          </a:p>
          <a:p>
            <a:pPr marL="285750" indent="-285750">
              <a:buFontTx/>
              <a:buChar char="-"/>
            </a:pPr>
            <a:r>
              <a:rPr lang="en-US" dirty="0"/>
              <a:t>Be civil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5F00F9AF-E7D1-1843-BBCD-390686404185}"/>
              </a:ext>
            </a:extLst>
          </p:cNvPr>
          <p:cNvSpPr/>
          <p:nvPr/>
        </p:nvSpPr>
        <p:spPr>
          <a:xfrm>
            <a:off x="407901" y="3644695"/>
            <a:ext cx="2961111" cy="3139321"/>
          </a:xfrm>
          <a:prstGeom prst="rect">
            <a:avLst/>
          </a:prstGeom>
          <a:ln w="127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n-US" b="1" dirty="0"/>
              <a:t>Don’t</a:t>
            </a:r>
          </a:p>
          <a:p>
            <a:pPr marL="285750" indent="-285750">
              <a:buFontTx/>
              <a:buChar char="-"/>
            </a:pPr>
            <a:r>
              <a:rPr lang="en-US" dirty="0"/>
              <a:t>Don’t discuss patient care with patients on twitter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Avoid </a:t>
            </a:r>
            <a:r>
              <a:rPr lang="en-US" dirty="0"/>
              <a:t>discussing controversial topics like religion or politics</a:t>
            </a:r>
          </a:p>
          <a:p>
            <a:pPr marL="285750" indent="-285750">
              <a:buFontTx/>
              <a:buChar char="-"/>
            </a:pPr>
            <a:r>
              <a:rPr lang="en-US" dirty="0"/>
              <a:t>Don’t post HIPAA identifiable </a:t>
            </a:r>
            <a:r>
              <a:rPr lang="en-US" dirty="0" smtClean="0"/>
              <a:t>information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Don’t post something you wouldn’t want to see in court or in the press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C2C41676-F825-A946-A061-42DA9FFBCD76}"/>
              </a:ext>
            </a:extLst>
          </p:cNvPr>
          <p:cNvSpPr txBox="1"/>
          <p:nvPr/>
        </p:nvSpPr>
        <p:spPr>
          <a:xfrm>
            <a:off x="371139" y="350132"/>
            <a:ext cx="2909984" cy="3139321"/>
          </a:xfrm>
          <a:prstGeom prst="rect">
            <a:avLst/>
          </a:prstGeom>
          <a:noFill/>
          <a:ln w="158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Tips on Increasing Engagement (Individual)</a:t>
            </a:r>
          </a:p>
          <a:p>
            <a:pPr marL="285750" indent="-285750">
              <a:buFontTx/>
              <a:buChar char="-"/>
            </a:pPr>
            <a:r>
              <a:rPr lang="en-US" dirty="0"/>
              <a:t>Follow and engage the influencers in the field 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popular CV and CV meeting hashtags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concise summary </a:t>
            </a:r>
          </a:p>
          <a:p>
            <a:pPr marL="285750" indent="-285750">
              <a:buFontTx/>
              <a:buChar char="-"/>
            </a:pPr>
            <a:r>
              <a:rPr lang="en-US" dirty="0"/>
              <a:t>Use images, videos, figures to drive the engagement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05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algn="l">
          <a:defRPr b="1" dirty="0">
            <a:solidFill>
              <a:srgbClr val="1328DA"/>
            </a:solidFill>
          </a:defRPr>
        </a:defPPr>
      </a:lst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144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Purvi Parwani</dc:creator>
  <cp:lastModifiedBy>Andrew D. Choi</cp:lastModifiedBy>
  <cp:revision>29</cp:revision>
  <dcterms:created xsi:type="dcterms:W3CDTF">2018-09-30T04:08:28Z</dcterms:created>
  <dcterms:modified xsi:type="dcterms:W3CDTF">2018-11-20T03:26:09Z</dcterms:modified>
</cp:coreProperties>
</file>