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1" r:id="rId3"/>
    <p:sldId id="263" r:id="rId4"/>
    <p:sldId id="267" r:id="rId5"/>
    <p:sldId id="264" r:id="rId6"/>
    <p:sldId id="266" r:id="rId7"/>
    <p:sldId id="269" r:id="rId8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12A7D-108D-47B6-94A1-E9FA6AE2DD29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9AEC0-202E-4ABD-8379-57BAE440A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8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9AEC0-202E-4ABD-8379-57BAE440A5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69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9E97-E24C-49F7-B579-416062D75E95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29B-8DE3-4628-9BC5-86D532C3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06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9E97-E24C-49F7-B579-416062D75E95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29B-8DE3-4628-9BC5-86D532C3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9E97-E24C-49F7-B579-416062D75E95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29B-8DE3-4628-9BC5-86D532C3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5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9E97-E24C-49F7-B579-416062D75E95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29B-8DE3-4628-9BC5-86D532C3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6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9E97-E24C-49F7-B579-416062D75E95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29B-8DE3-4628-9BC5-86D532C3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3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9E97-E24C-49F7-B579-416062D75E95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29B-8DE3-4628-9BC5-86D532C3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9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9E97-E24C-49F7-B579-416062D75E95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29B-8DE3-4628-9BC5-86D532C3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3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9E97-E24C-49F7-B579-416062D75E95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29B-8DE3-4628-9BC5-86D532C3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68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9E97-E24C-49F7-B579-416062D75E95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29B-8DE3-4628-9BC5-86D532C3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7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9E97-E24C-49F7-B579-416062D75E95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29B-8DE3-4628-9BC5-86D532C3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7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9E97-E24C-49F7-B579-416062D75E95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29B-8DE3-4628-9BC5-86D532C3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6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A9E97-E24C-49F7-B579-416062D75E95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29B-8DE3-4628-9BC5-86D532C3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59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Figure 1</a:t>
            </a:r>
            <a:endParaRPr lang="en-GB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17785" y="260648"/>
            <a:ext cx="7434297" cy="5040560"/>
            <a:chOff x="1617785" y="260648"/>
            <a:chExt cx="7434297" cy="504056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2"/>
            <a:stretch/>
          </p:blipFill>
          <p:spPr bwMode="auto">
            <a:xfrm>
              <a:off x="1617785" y="260648"/>
              <a:ext cx="7434297" cy="504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 descr="C:\Users\rsc30\Downloads\20161012_10261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0" r="5001"/>
            <a:stretch/>
          </p:blipFill>
          <p:spPr bwMode="auto">
            <a:xfrm>
              <a:off x="5958348" y="4089397"/>
              <a:ext cx="1607574" cy="1211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5"/>
          <a:stretch/>
        </p:blipFill>
        <p:spPr bwMode="auto">
          <a:xfrm>
            <a:off x="205152" y="1577788"/>
            <a:ext cx="1414520" cy="141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773324" y="1124744"/>
            <a:ext cx="270284" cy="45304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9267" y="77913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MG63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72008" y="2992736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Porous PLGA 50/50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9728" y="4828380"/>
            <a:ext cx="187220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" y="19768"/>
            <a:ext cx="9006084" cy="456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Figure 2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497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07410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Figure 3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670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896" y="386617"/>
            <a:ext cx="9353376" cy="410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Figure 4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768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360" y="200419"/>
            <a:ext cx="4799305" cy="344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1" y="3789040"/>
            <a:ext cx="4100131" cy="28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4634" y="35409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(a)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192847" y="2961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(b)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2690" y="-31265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Figure 5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55" y="553511"/>
            <a:ext cx="3446713" cy="323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59" y="4005064"/>
            <a:ext cx="4737233" cy="263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34634" y="37220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(c)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364928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5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5"/>
          <a:stretch/>
        </p:blipFill>
        <p:spPr bwMode="auto">
          <a:xfrm>
            <a:off x="929088" y="523304"/>
            <a:ext cx="5057775" cy="294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99" y="3609502"/>
            <a:ext cx="38147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/>
          <a:stretch/>
        </p:blipFill>
        <p:spPr bwMode="auto">
          <a:xfrm>
            <a:off x="539552" y="6137998"/>
            <a:ext cx="4519037" cy="38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01" y="3339808"/>
            <a:ext cx="3744416" cy="318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3263" y="33863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(a)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3263" y="34248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(b)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01496" y="33863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(c)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01496" y="335762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(d)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81" y="707969"/>
            <a:ext cx="39719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401696" y="1206675"/>
            <a:ext cx="9721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01696" y="990651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01696" y="977765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401696" y="70796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46048" y="0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Figure 6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24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70" y="1904"/>
            <a:ext cx="2668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Supplementary Data 1:</a:t>
            </a:r>
            <a:endParaRPr lang="en-GB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0040"/>
            <a:ext cx="7352216" cy="383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195736" y="1556792"/>
            <a:ext cx="5040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95736" y="1309312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*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580368" y="1187460"/>
            <a:ext cx="5040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0368" y="939980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*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87796" y="1834768"/>
            <a:ext cx="5040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87796" y="1587288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6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50</Words>
  <Application>Microsoft Office PowerPoint</Application>
  <PresentationFormat>On-screen Show (4:3)</PresentationFormat>
  <Paragraphs>23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rsc30</dc:creator>
  <cp:lastModifiedBy>KeeleUni</cp:lastModifiedBy>
  <cp:revision>26</cp:revision>
  <cp:lastPrinted>2016-10-12T13:56:25Z</cp:lastPrinted>
  <dcterms:created xsi:type="dcterms:W3CDTF">2016-09-13T09:58:08Z</dcterms:created>
  <dcterms:modified xsi:type="dcterms:W3CDTF">2017-05-22T10:19:45Z</dcterms:modified>
</cp:coreProperties>
</file>