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275" r:id="rId3"/>
    <p:sldId id="276" r:id="rId4"/>
    <p:sldId id="277" r:id="rId5"/>
    <p:sldId id="278" r:id="rId6"/>
    <p:sldId id="279" r:id="rId7"/>
    <p:sldId id="280" r:id="rId8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039" autoAdjust="0"/>
  </p:normalViewPr>
  <p:slideViewPr>
    <p:cSldViewPr>
      <p:cViewPr varScale="1">
        <p:scale>
          <a:sx n="80" d="100"/>
          <a:sy n="80" d="100"/>
        </p:scale>
        <p:origin x="3234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BE506-9F3E-41D8-AF1B-4D3EE94E7486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DFF1-0F86-4E5E-9F88-23B3991870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4DFF1-0F86-4E5E-9F88-23B39918709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63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57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75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7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77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34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59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2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52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65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90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3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91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7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B5F17-FFDA-4956-8485-AED18A951A4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0AFF-0948-4F07-8DCB-4D35A93765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84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altLang="zh-TW" sz="2000" b="1" dirty="0"/>
              <a:t>Chorionic and amniotic placental membrane-derived stem cells, from gestational diabetic women, have distinct insulin secreting cell differentiation capacities</a:t>
            </a:r>
            <a:r>
              <a:rPr lang="zh-TW" altLang="zh-TW" sz="2000" dirty="0"/>
              <a:t/>
            </a:r>
            <a:br>
              <a:rPr lang="zh-TW" altLang="zh-TW" sz="2000" dirty="0"/>
            </a:br>
            <a:endParaRPr lang="en-GB" sz="2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Figures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27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21958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Figure 1</a:t>
            </a:r>
            <a:endParaRPr lang="zh-TW" altLang="en-US" sz="16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" y="776536"/>
            <a:ext cx="6797629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0" y="221958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Figure 2</a:t>
            </a:r>
            <a:endParaRPr lang="zh-TW" altLang="en-US" sz="16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" y="848544"/>
            <a:ext cx="6773243" cy="77060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90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0" y="221958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Figure </a:t>
            </a:r>
            <a:r>
              <a:rPr lang="en-US" altLang="zh-TW" sz="1600" b="1" dirty="0"/>
              <a:t>3</a:t>
            </a:r>
            <a:endParaRPr lang="zh-TW" altLang="en-US" sz="16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" y="1064568"/>
            <a:ext cx="6754953" cy="57185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411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0" y="221958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Figure </a:t>
            </a:r>
            <a:r>
              <a:rPr lang="en-US" altLang="zh-TW" sz="1600" b="1" dirty="0"/>
              <a:t>4</a:t>
            </a:r>
            <a:endParaRPr lang="zh-TW" altLang="en-US" sz="16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704528"/>
            <a:ext cx="6413548" cy="89131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672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/>
          <p:cNvSpPr txBox="1"/>
          <p:nvPr/>
        </p:nvSpPr>
        <p:spPr>
          <a:xfrm>
            <a:off x="0" y="228278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Figure </a:t>
            </a:r>
            <a:r>
              <a:rPr lang="en-US" altLang="zh-TW" sz="1600" b="1" dirty="0"/>
              <a:t>5</a:t>
            </a:r>
            <a:endParaRPr lang="zh-TW" altLang="en-US" sz="16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3" y="566832"/>
            <a:ext cx="6681795" cy="92301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42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0" y="228278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Figure </a:t>
            </a:r>
            <a:r>
              <a:rPr lang="en-US" altLang="zh-TW" sz="1600" b="1" dirty="0"/>
              <a:t>6</a:t>
            </a:r>
            <a:endParaRPr lang="zh-TW" altLang="en-US" sz="16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0" y="574596"/>
            <a:ext cx="5547841" cy="88033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9501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9523</TotalTime>
  <Words>34</Words>
  <Application>Microsoft Office PowerPoint</Application>
  <PresentationFormat>A4 Paper (210x297 mm)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新細明體</vt:lpstr>
      <vt:lpstr>Office 佈景主題</vt:lpstr>
      <vt:lpstr>Chorionic and amniotic placental membrane-derived stem cells, from gestational diabetic women, have distinct insulin secreting cell differentiation capacities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Hannah Reidy</cp:lastModifiedBy>
  <cp:revision>182</cp:revision>
  <dcterms:created xsi:type="dcterms:W3CDTF">2018-03-07T17:22:39Z</dcterms:created>
  <dcterms:modified xsi:type="dcterms:W3CDTF">2019-11-07T09:34:16Z</dcterms:modified>
</cp:coreProperties>
</file>